
<file path=[Content_Types].xml><?xml version="1.0" encoding="utf-8"?>
<Types xmlns="http://schemas.openxmlformats.org/package/2006/content-types">
  <Default Extension="xlsx" ContentType="application/vnd.openxmlformats-officedocument.spreadsheetml.sheet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sldIdLst>
    <p:sldId id="409" r:id="rId4"/>
    <p:sldId id="413" r:id="rId5"/>
    <p:sldId id="414" r:id="rId6"/>
    <p:sldId id="422" r:id="rId7"/>
    <p:sldId id="415" r:id="rId8"/>
    <p:sldId id="416" r:id="rId9"/>
    <p:sldId id="419" r:id="rId10"/>
    <p:sldId id="421" r:id="rId11"/>
    <p:sldId id="417" r:id="rId12"/>
    <p:sldId id="424" r:id="rId13"/>
    <p:sldId id="423" r:id="rId14"/>
    <p:sldId id="418" r:id="rId15"/>
    <p:sldId id="425" r:id="rId16"/>
    <p:sldId id="426" r:id="rId17"/>
    <p:sldId id="420" r:id="rId18"/>
    <p:sldId id="411" r:id="rId19"/>
    <p:sldId id="412" r:id="rId20"/>
  </p:sldIdLst>
  <p:sldSz cx="12192000" cy="6858000"/>
  <p:notesSz cx="6858000" cy="9144000"/>
  <p:embeddedFontLst>
    <p:embeddedFont>
      <p:font typeface="Microsoft YaHei" panose="020B0503020204020204" pitchFamily="34" charset="-122"/>
      <p:regular r:id="rId24"/>
    </p:embeddedFont>
    <p:embeddedFont>
      <p:font typeface="汉仪中简黑简" panose="00020600040101010101" charset="-122"/>
      <p:regular r:id="rId25"/>
    </p:embeddedFont>
    <p:embeddedFont>
      <p:font typeface="汉仪书宋二S" panose="00020600040101010101" charset="-122"/>
      <p:regular r:id="rId26"/>
    </p:embeddedFont>
    <p:embeddedFont>
      <p:font typeface="汉仪中圆简" panose="02010600000101010101" charset="-122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A97C"/>
    <a:srgbClr val="FFFFFF"/>
    <a:srgbClr val="2F2F2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11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CAA97C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AA97C"/>
              </a:soli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solidFill>
                <a:srgbClr val="CAA97C"/>
              </a:soli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solidFill>
                <a:srgbClr val="CAA97C"/>
              </a:soli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solidFill>
                <a:srgbClr val="CAA97C"/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4"/>
                <c:pt idx="0" c:formatCode="General">
                  <c:v>Category 1</c:v>
                </c:pt>
                <c:pt idx="1" c:formatCode="General">
                  <c:v>Category 2</c:v>
                </c:pt>
                <c:pt idx="2" c:formatCode="General">
                  <c:v>Category 3</c:v>
                </c:pt>
                <c:pt idx="3" c:formatCode="General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-27"/>
        <c:axId val="809240616"/>
        <c:axId val="809241008"/>
      </c:barChart>
      <c:catAx>
        <c:axId val="809240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809241008"/>
        <c:crosses val="autoZero"/>
        <c:auto val="1"/>
        <c:lblAlgn val="ctr"/>
        <c:lblOffset val="100"/>
        <c:noMultiLvlLbl val="0"/>
      </c:catAx>
      <c:valAx>
        <c:axId val="8092410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600" b="0" i="0" u="none" strike="noStrike" kern="1200" baseline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汉仪中简黑简" panose="00020600040101010101" charset="-122"/>
              </a:defRPr>
            </a:pPr>
          </a:p>
        </c:txPr>
        <c:crossAx val="809240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CAA97C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Sheet1!$A$2:$A$13</c:f>
              <c:strCache>
                <c:ptCount val="12"/>
                <c:pt idx="0" c:formatCode="General">
                  <c:v>1月</c:v>
                </c:pt>
                <c:pt idx="1" c:formatCode="General">
                  <c:v>2月</c:v>
                </c:pt>
                <c:pt idx="2" c:formatCode="General">
                  <c:v>2月</c:v>
                </c:pt>
                <c:pt idx="3" c:formatCode="General">
                  <c:v>4月</c:v>
                </c:pt>
                <c:pt idx="4" c:formatCode="General">
                  <c:v>5月</c:v>
                </c:pt>
                <c:pt idx="5" c:formatCode="General">
                  <c:v>6月</c:v>
                </c:pt>
                <c:pt idx="6" c:formatCode="General">
                  <c:v>7月</c:v>
                </c:pt>
                <c:pt idx="7" c:formatCode="General">
                  <c:v>8月</c:v>
                </c:pt>
                <c:pt idx="8" c:formatCode="General">
                  <c:v>9月</c:v>
                </c:pt>
                <c:pt idx="9" c:formatCode="General">
                  <c:v>10月</c:v>
                </c:pt>
                <c:pt idx="10" c:formatCode="General">
                  <c:v>11月</c:v>
                </c:pt>
                <c:pt idx="11" c:formatCode="General">
                  <c:v>12月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6</c:v>
                </c:pt>
                <c:pt idx="5">
                  <c:v>4</c:v>
                </c:pt>
                <c:pt idx="6">
                  <c:v>3</c:v>
                </c:pt>
                <c:pt idx="7">
                  <c:v>5</c:v>
                </c:pt>
                <c:pt idx="8">
                  <c:v>3.5</c:v>
                </c:pt>
                <c:pt idx="9">
                  <c:v>3</c:v>
                </c:pt>
                <c:pt idx="10">
                  <c:v>4</c:v>
                </c:pt>
                <c:pt idx="11">
                  <c:v>5.5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20"/>
        <c:overlap val="-27"/>
        <c:axId val="1043822191"/>
        <c:axId val="1041438303"/>
      </c:barChart>
      <c:catAx>
        <c:axId val="10438221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95000"/>
                <a:alpha val="3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600" b="0" i="0" u="none" strike="noStrike" kern="1200" baseline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汉仪中简黑简" panose="00020600040101010101" charset="-122"/>
              </a:defRPr>
            </a:pPr>
          </a:p>
        </c:txPr>
        <c:crossAx val="1041438303"/>
        <c:crosses val="autoZero"/>
        <c:auto val="1"/>
        <c:lblAlgn val="ctr"/>
        <c:lblOffset val="100"/>
        <c:noMultiLvlLbl val="0"/>
      </c:catAx>
      <c:valAx>
        <c:axId val="1041438303"/>
        <c:scaling>
          <c:orientation val="minMax"/>
          <c:max val="6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bg1">
                <a:lumMod val="95000"/>
                <a:alpha val="2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600" b="0" i="0" u="none" strike="noStrike" kern="1200" baseline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汉仪中简黑简" panose="00020600040101010101" charset="-122"/>
              </a:defRPr>
            </a:pPr>
          </a:p>
        </c:txPr>
        <c:crossAx val="1043822191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600">
          <a:solidFill>
            <a:schemeClr val="bg1"/>
          </a:solidFill>
          <a:latin typeface="汉仪中简黑简" panose="00020600040101010101" charset="-122"/>
          <a:ea typeface="汉仪中简黑简" panose="00020600040101010101" charset="-122"/>
          <a:cs typeface="汉仪中简黑简" panose="00020600040101010101" charset="-122"/>
          <a:sym typeface="汉仪中简黑简" panose="00020600040101010101" charset="-122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-94615" y="-100965"/>
            <a:ext cx="12339320" cy="7058025"/>
          </a:xfrm>
          <a:prstGeom prst="rect">
            <a:avLst/>
          </a:prstGeom>
          <a:pattFill prst="ltVert">
            <a:fgClr>
              <a:schemeClr val="tx1">
                <a:lumMod val="75000"/>
                <a:lumOff val="25000"/>
              </a:schemeClr>
            </a:fgClr>
            <a:bgClr>
              <a:schemeClr val="tx1">
                <a:lumMod val="95000"/>
                <a:lumOff val="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" name="图片 6" descr="图片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6073" y="697865"/>
            <a:ext cx="11539855" cy="546227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-34607" y="-6032"/>
            <a:ext cx="12219305" cy="686816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 descr="Galaxy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08930" y="-100965"/>
            <a:ext cx="1375410" cy="9537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-94615" y="-100965"/>
            <a:ext cx="12339320" cy="7058025"/>
          </a:xfrm>
          <a:prstGeom prst="rect">
            <a:avLst/>
          </a:prstGeom>
          <a:pattFill prst="ltVert">
            <a:fgClr>
              <a:schemeClr val="tx1">
                <a:lumMod val="75000"/>
                <a:lumOff val="25000"/>
              </a:schemeClr>
            </a:fgClr>
            <a:bgClr>
              <a:schemeClr val="tx1">
                <a:lumMod val="95000"/>
                <a:lumOff val="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" name="图片 6" descr="图片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26073" y="697865"/>
            <a:ext cx="11539855" cy="5462270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-34607" y="-6032"/>
            <a:ext cx="12219305" cy="686816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 descr="Galaxy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08295" y="-100965"/>
            <a:ext cx="1375410" cy="9537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60325" y="-11430"/>
            <a:ext cx="12259945" cy="6962140"/>
          </a:xfrm>
          <a:prstGeom prst="rect">
            <a:avLst/>
          </a:prstGeom>
          <a:pattFill prst="ltVert">
            <a:fgClr>
              <a:schemeClr val="tx1">
                <a:lumMod val="75000"/>
                <a:lumOff val="25000"/>
              </a:schemeClr>
            </a:fgClr>
            <a:bgClr>
              <a:schemeClr val="tx1">
                <a:lumMod val="85000"/>
                <a:lumOff val="1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图片3"/>
          <p:cNvPicPr>
            <a:picLocks noChangeAspect="1"/>
          </p:cNvPicPr>
          <p:nvPr userDrawn="1"/>
        </p:nvPicPr>
        <p:blipFill>
          <a:blip r:embed="rId2"/>
          <a:srcRect b="50581"/>
          <a:stretch>
            <a:fillRect/>
          </a:stretch>
        </p:blipFill>
        <p:spPr>
          <a:xfrm>
            <a:off x="297180" y="476885"/>
            <a:ext cx="11539855" cy="2699385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-40005" y="-25400"/>
            <a:ext cx="12219305" cy="699008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 descr="Galaxy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08295" y="-25400"/>
            <a:ext cx="1375410" cy="9537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27940" y="-6985"/>
            <a:ext cx="12247880" cy="6885940"/>
          </a:xfrm>
          <a:prstGeom prst="rect">
            <a:avLst/>
          </a:prstGeom>
          <a:pattFill prst="ltVert">
            <a:fgClr>
              <a:schemeClr val="tx1">
                <a:lumMod val="75000"/>
                <a:lumOff val="25000"/>
              </a:schemeClr>
            </a:fgClr>
            <a:bgClr>
              <a:schemeClr val="tx1">
                <a:lumMod val="85000"/>
                <a:lumOff val="1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悦榕-EN"/>
          <p:cNvPicPr>
            <a:picLocks noChangeAspect="1"/>
          </p:cNvPicPr>
          <p:nvPr userDrawn="1"/>
        </p:nvPicPr>
        <p:blipFill>
          <a:blip r:embed="rId2"/>
          <a:srcRect l="11725" t="230" r="56272" b="3112"/>
          <a:stretch>
            <a:fillRect/>
          </a:stretch>
        </p:blipFill>
        <p:spPr>
          <a:xfrm>
            <a:off x="622935" y="-6985"/>
            <a:ext cx="4514850" cy="694309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-13652" y="-59055"/>
            <a:ext cx="12219305" cy="699008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Galaxy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08930" y="-59055"/>
            <a:ext cx="1375410" cy="9537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-27940" y="-20955"/>
            <a:ext cx="12233910" cy="6885305"/>
          </a:xfrm>
          <a:prstGeom prst="rect">
            <a:avLst/>
          </a:prstGeom>
          <a:pattFill prst="ltVert">
            <a:fgClr>
              <a:srgbClr val="2F2F2F"/>
            </a:fgClr>
            <a:bgClr>
              <a:schemeClr val="tx1">
                <a:lumMod val="85000"/>
                <a:lumOff val="1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Galaxy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375410" cy="9537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60325" y="-11430"/>
            <a:ext cx="12259945" cy="6962140"/>
          </a:xfrm>
          <a:prstGeom prst="rect">
            <a:avLst/>
          </a:prstGeom>
          <a:pattFill prst="ltVert">
            <a:fgClr>
              <a:schemeClr val="tx1">
                <a:lumMod val="75000"/>
                <a:lumOff val="25000"/>
              </a:schemeClr>
            </a:fgClr>
            <a:bgClr>
              <a:schemeClr val="tx1">
                <a:lumMod val="85000"/>
                <a:lumOff val="1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图片3"/>
          <p:cNvPicPr>
            <a:picLocks noChangeAspect="1"/>
          </p:cNvPicPr>
          <p:nvPr userDrawn="1"/>
        </p:nvPicPr>
        <p:blipFill>
          <a:blip r:embed="rId2"/>
          <a:srcRect b="50581"/>
          <a:stretch>
            <a:fillRect/>
          </a:stretch>
        </p:blipFill>
        <p:spPr>
          <a:xfrm>
            <a:off x="297180" y="476885"/>
            <a:ext cx="11539855" cy="2699385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-60325" y="-39370"/>
            <a:ext cx="12219305" cy="699008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Galaxy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08295" y="-39370"/>
            <a:ext cx="1375410" cy="9537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27940" y="-6985"/>
            <a:ext cx="12247880" cy="6885940"/>
          </a:xfrm>
          <a:prstGeom prst="rect">
            <a:avLst/>
          </a:prstGeom>
          <a:pattFill prst="ltVert">
            <a:fgClr>
              <a:schemeClr val="tx1">
                <a:lumMod val="75000"/>
                <a:lumOff val="25000"/>
              </a:schemeClr>
            </a:fgClr>
            <a:bgClr>
              <a:schemeClr val="tx1">
                <a:lumMod val="85000"/>
                <a:lumOff val="1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悦榕-EN"/>
          <p:cNvPicPr>
            <a:picLocks noChangeAspect="1"/>
          </p:cNvPicPr>
          <p:nvPr userDrawn="1"/>
        </p:nvPicPr>
        <p:blipFill>
          <a:blip r:embed="rId2"/>
          <a:srcRect l="11725" t="230" r="56272" b="3112"/>
          <a:stretch>
            <a:fillRect/>
          </a:stretch>
        </p:blipFill>
        <p:spPr>
          <a:xfrm>
            <a:off x="639445" y="46990"/>
            <a:ext cx="4514850" cy="6943090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318" y="-6985"/>
            <a:ext cx="12219305" cy="699008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Galaxylogo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08295" y="0"/>
            <a:ext cx="1375410" cy="9537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-27940" y="-20955"/>
            <a:ext cx="12233910" cy="6885305"/>
          </a:xfrm>
          <a:prstGeom prst="rect">
            <a:avLst/>
          </a:prstGeom>
          <a:pattFill prst="ltVert">
            <a:fgClr>
              <a:srgbClr val="2F2F2F"/>
            </a:fgClr>
            <a:bgClr>
              <a:schemeClr val="tx1">
                <a:lumMod val="85000"/>
                <a:lumOff val="1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Galaxy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375410" cy="9537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41.xml"/><Relationship Id="rId16" Type="http://schemas.openxmlformats.org/officeDocument/2006/relationships/tags" Target="../tags/tag40.xml"/><Relationship Id="rId15" Type="http://schemas.openxmlformats.org/officeDocument/2006/relationships/tags" Target="../tags/tag39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82.xml"/><Relationship Id="rId16" Type="http://schemas.openxmlformats.org/officeDocument/2006/relationships/tags" Target="../tags/tag81.xml"/><Relationship Id="rId15" Type="http://schemas.openxmlformats.org/officeDocument/2006/relationships/tags" Target="../tags/tag80.xml"/><Relationship Id="rId14" Type="http://schemas.openxmlformats.org/officeDocument/2006/relationships/tags" Target="../tags/tag79.xml"/><Relationship Id="rId13" Type="http://schemas.openxmlformats.org/officeDocument/2006/relationships/tags" Target="../tags/tag78.xml"/><Relationship Id="rId12" Type="http://schemas.openxmlformats.org/officeDocument/2006/relationships/tags" Target="../tags/tag77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92.xml"/><Relationship Id="rId1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93.xml"/><Relationship Id="rId2" Type="http://schemas.openxmlformats.org/officeDocument/2006/relationships/image" Target="../media/image11.jpeg"/><Relationship Id="rId1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9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95.xml"/><Relationship Id="rId1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96.xml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8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99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85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86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8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88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89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tags" Target="../tags/tag90.xml"/><Relationship Id="rId4" Type="http://schemas.openxmlformats.org/officeDocument/2006/relationships/image" Target="../media/image10.jpeg"/><Relationship Id="rId3" Type="http://schemas.openxmlformats.org/officeDocument/2006/relationships/image" Target="../media/image6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9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28"/>
          <p:cNvSpPr txBox="1"/>
          <p:nvPr/>
        </p:nvSpPr>
        <p:spPr>
          <a:xfrm>
            <a:off x="2539365" y="3609975"/>
            <a:ext cx="71069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business affairs Work summary report </a:t>
            </a:r>
            <a:r>
              <a:rPr lang="zh-CN" altLang="en-US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sym typeface="+mn-ea"/>
              </a:rPr>
              <a:t>business affairs Work 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sym typeface="+mn-ea"/>
              </a:rPr>
              <a:t>report</a:t>
            </a:r>
            <a:endParaRPr lang="zh-CN" altLang="en-US" sz="16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sym typeface="+mn-ea"/>
            </a:endParaRPr>
          </a:p>
        </p:txBody>
      </p:sp>
      <p:grpSp>
        <p:nvGrpSpPr>
          <p:cNvPr id="25" name="组合 24"/>
          <p:cNvGrpSpPr/>
          <p:nvPr/>
        </p:nvGrpSpPr>
        <p:grpSpPr>
          <a:xfrm rot="0">
            <a:off x="4378960" y="4427855"/>
            <a:ext cx="3427730" cy="435610"/>
            <a:chOff x="6873" y="7126"/>
            <a:chExt cx="5398" cy="686"/>
          </a:xfrm>
        </p:grpSpPr>
        <p:sp>
          <p:nvSpPr>
            <p:cNvPr id="26" name="圆角矩形 25"/>
            <p:cNvSpPr/>
            <p:nvPr/>
          </p:nvSpPr>
          <p:spPr>
            <a:xfrm>
              <a:off x="8117" y="7126"/>
              <a:ext cx="4155" cy="68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CAA9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00000"/>
                </a:lnSpc>
              </a:pPr>
              <a:endPara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27" name="圆角矩形 26"/>
            <p:cNvSpPr/>
            <p:nvPr/>
          </p:nvSpPr>
          <p:spPr>
            <a:xfrm>
              <a:off x="6873" y="7126"/>
              <a:ext cx="4155" cy="687"/>
            </a:xfrm>
            <a:prstGeom prst="roundRect">
              <a:avLst>
                <a:gd name="adj" fmla="val 50000"/>
              </a:avLst>
            </a:prstGeom>
            <a:solidFill>
              <a:srgbClr val="CAA97C"/>
            </a:solidFill>
            <a:ln>
              <a:solidFill>
                <a:srgbClr val="CAA9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00000"/>
                </a:lnSpc>
              </a:pPr>
              <a:r>
                <a:rPr lang="zh-CN" altLang="en-US"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汇报人：</a:t>
              </a:r>
              <a:r>
                <a:rPr lang="en-US" altLang="zh-CN" sz="20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Grace</a:t>
              </a:r>
              <a:endParaRPr lang="en-US" altLang="zh-CN" sz="2000" b="1">
                <a:solidFill>
                  <a:schemeClr val="tx1">
                    <a:lumMod val="75000"/>
                    <a:lumOff val="2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cxnSp>
          <p:nvCxnSpPr>
            <p:cNvPr id="28" name="直接箭头连接符 27"/>
            <p:cNvCxnSpPr/>
            <p:nvPr/>
          </p:nvCxnSpPr>
          <p:spPr>
            <a:xfrm>
              <a:off x="11382" y="7469"/>
              <a:ext cx="469" cy="0"/>
            </a:xfrm>
            <a:prstGeom prst="straightConnector1">
              <a:avLst/>
            </a:prstGeom>
            <a:ln>
              <a:solidFill>
                <a:srgbClr val="CAA97C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文本框 14"/>
          <p:cNvSpPr txBox="1"/>
          <p:nvPr/>
        </p:nvSpPr>
        <p:spPr>
          <a:xfrm>
            <a:off x="1236980" y="2030095"/>
            <a:ext cx="970534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8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银河集团</a:t>
            </a:r>
            <a:r>
              <a:rPr lang="zh-CN" altLang="en-US" sz="8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年终报告</a:t>
            </a:r>
            <a:endParaRPr lang="zh-CN" altLang="en-US" sz="80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2732405" y="381000"/>
            <a:ext cx="6685280" cy="923925"/>
            <a:chOff x="8293" y="4259"/>
            <a:chExt cx="10528" cy="1455"/>
          </a:xfrm>
        </p:grpSpPr>
        <p:sp>
          <p:nvSpPr>
            <p:cNvPr id="15" name="文本框 14"/>
            <p:cNvSpPr txBox="1"/>
            <p:nvPr/>
          </p:nvSpPr>
          <p:spPr>
            <a:xfrm>
              <a:off x="8293" y="4259"/>
              <a:ext cx="10528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4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行业规模及格局</a:t>
              </a:r>
              <a:endParaRPr lang="zh-CN" altLang="en-US" sz="4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488" y="5184"/>
              <a:ext cx="10138" cy="53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Industry scale and pattern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1145540" y="1661160"/>
            <a:ext cx="5040630" cy="15678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行业市场规模</a:t>
            </a:r>
            <a:endParaRPr lang="zh-CN" altLang="en-US" sz="32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  <a:p>
            <a:pPr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4800" b="1">
                <a:solidFill>
                  <a:srgbClr val="CAA97C"/>
                </a:solidFill>
                <a:latin typeface="汉仪中简黑简" panose="00020600040101010101" charset="-122"/>
                <a:ea typeface="汉仪中简黑简" panose="00020600040101010101" charset="-122"/>
                <a:sym typeface="+mn-ea"/>
              </a:rPr>
              <a:t>877,</a:t>
            </a:r>
            <a:r>
              <a:rPr lang="en-US" altLang="zh-CN" sz="4800" b="1">
                <a:solidFill>
                  <a:srgbClr val="CAA97C"/>
                </a:solidFill>
                <a:latin typeface="汉仪中简黑简" panose="00020600040101010101" charset="-122"/>
                <a:ea typeface="汉仪中简黑简" panose="00020600040101010101" charset="-122"/>
              </a:rPr>
              <a:t>762,877W</a:t>
            </a:r>
            <a:r>
              <a:rPr lang="zh-CN" altLang="en-US" sz="32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元</a:t>
            </a:r>
            <a:endParaRPr lang="zh-CN" altLang="en-US" sz="32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82675" y="3616960"/>
            <a:ext cx="702310" cy="702310"/>
          </a:xfrm>
          <a:prstGeom prst="ellipse">
            <a:avLst/>
          </a:prstGeom>
          <a:noFill/>
          <a:ln>
            <a:solidFill>
              <a:srgbClr val="CAA97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</a:pPr>
            <a:r>
              <a:rPr lang="zh-CN" altLang="en-US" sz="2800">
                <a:solidFill>
                  <a:srgbClr val="CAA97C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</a:rPr>
              <a:t>壹</a:t>
            </a:r>
            <a:endParaRPr lang="zh-CN" altLang="en-US" sz="2800">
              <a:solidFill>
                <a:srgbClr val="CAA97C"/>
              </a:solidFill>
              <a:effectLst/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836420" y="3801745"/>
            <a:ext cx="4128770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bg1"/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836420" y="3463290"/>
            <a:ext cx="2169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b="1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</a:t>
            </a:r>
            <a:r>
              <a:rPr lang="zh-CN" sz="2000" b="1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添加标题</a:t>
            </a:r>
            <a:endParaRPr lang="zh-CN" sz="2000" b="1">
              <a:solidFill>
                <a:schemeClr val="bg1"/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1082675" y="4751070"/>
            <a:ext cx="702310" cy="702310"/>
          </a:xfrm>
          <a:prstGeom prst="ellipse">
            <a:avLst/>
          </a:prstGeom>
          <a:noFill/>
          <a:ln>
            <a:solidFill>
              <a:srgbClr val="CAA97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00000"/>
              </a:lnSpc>
            </a:pPr>
            <a:r>
              <a:rPr lang="zh-CN" altLang="en-US" sz="2800">
                <a:solidFill>
                  <a:srgbClr val="CAA97C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</a:rPr>
              <a:t>贰</a:t>
            </a:r>
            <a:endParaRPr lang="zh-CN" altLang="en-US" sz="2800">
              <a:solidFill>
                <a:srgbClr val="CAA97C"/>
              </a:solidFill>
              <a:effectLst/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1836420" y="4935855"/>
            <a:ext cx="3951605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bg1"/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849755" y="4597400"/>
            <a:ext cx="2169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b="1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</a:t>
            </a:r>
            <a:r>
              <a:rPr lang="zh-CN" sz="2000" b="1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添加标题</a:t>
            </a:r>
            <a:endParaRPr lang="zh-CN" sz="2000" b="1">
              <a:solidFill>
                <a:schemeClr val="bg1"/>
              </a:solidFill>
              <a:effectLst/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graphicFrame>
        <p:nvGraphicFramePr>
          <p:cNvPr id="22" name="Chart 14"/>
          <p:cNvGraphicFramePr/>
          <p:nvPr/>
        </p:nvGraphicFramePr>
        <p:xfrm>
          <a:off x="6383020" y="1892935"/>
          <a:ext cx="4578350" cy="3878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2"/>
    </p:custData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2732405" y="381000"/>
            <a:ext cx="6685280" cy="923925"/>
            <a:chOff x="8293" y="4259"/>
            <a:chExt cx="10528" cy="1455"/>
          </a:xfrm>
        </p:grpSpPr>
        <p:sp>
          <p:nvSpPr>
            <p:cNvPr id="15" name="文本框 14"/>
            <p:cNvSpPr txBox="1"/>
            <p:nvPr/>
          </p:nvSpPr>
          <p:spPr>
            <a:xfrm>
              <a:off x="8293" y="4259"/>
              <a:ext cx="10528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4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行业规模及格局</a:t>
              </a:r>
              <a:endParaRPr lang="zh-CN" altLang="en-US" sz="4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488" y="5184"/>
              <a:ext cx="10138" cy="53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Industry scale and pattern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308735" y="1814195"/>
            <a:ext cx="2933065" cy="1581785"/>
            <a:chOff x="1587" y="3838"/>
            <a:chExt cx="4619" cy="2491"/>
          </a:xfrm>
        </p:grpSpPr>
        <p:sp>
          <p:nvSpPr>
            <p:cNvPr id="37" name="文本框 36"/>
            <p:cNvSpPr txBox="1"/>
            <p:nvPr/>
          </p:nvSpPr>
          <p:spPr>
            <a:xfrm>
              <a:off x="1934" y="3838"/>
              <a:ext cx="3404" cy="15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4800" b="1">
                  <a:solidFill>
                    <a:srgbClr val="CAA97C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37.6%</a:t>
              </a:r>
              <a:endParaRPr lang="en-US" sz="4800" b="1">
                <a:solidFill>
                  <a:srgbClr val="CAA97C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25" name="上箭头 24"/>
            <p:cNvSpPr/>
            <p:nvPr/>
          </p:nvSpPr>
          <p:spPr>
            <a:xfrm>
              <a:off x="5184" y="3867"/>
              <a:ext cx="238" cy="1195"/>
            </a:xfrm>
            <a:prstGeom prst="upArrow">
              <a:avLst>
                <a:gd name="adj1" fmla="val 50000"/>
                <a:gd name="adj2" fmla="val 50000"/>
              </a:avLst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587" y="5372"/>
              <a:ext cx="4619" cy="9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8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市场份额占有率</a:t>
              </a:r>
              <a:endPara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4751070" y="2081530"/>
            <a:ext cx="2752725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男性用户</a:t>
            </a:r>
            <a:r>
              <a:rPr lang="en-US" altLang="zh-CN" sz="20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—80%</a:t>
            </a:r>
            <a:endParaRPr lang="en-US" altLang="zh-CN" sz="20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39" name="任意多边形 38"/>
          <p:cNvSpPr/>
          <p:nvPr/>
        </p:nvSpPr>
        <p:spPr>
          <a:xfrm>
            <a:off x="4709160" y="2680335"/>
            <a:ext cx="209550" cy="49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40" name="任意多边形 39"/>
          <p:cNvSpPr/>
          <p:nvPr/>
        </p:nvSpPr>
        <p:spPr>
          <a:xfrm>
            <a:off x="4951730" y="2680335"/>
            <a:ext cx="209550" cy="49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41" name="任意多边形 40"/>
          <p:cNvSpPr/>
          <p:nvPr/>
        </p:nvSpPr>
        <p:spPr>
          <a:xfrm>
            <a:off x="5194300" y="2680335"/>
            <a:ext cx="209550" cy="49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42" name="任意多边形 41"/>
          <p:cNvSpPr/>
          <p:nvPr/>
        </p:nvSpPr>
        <p:spPr>
          <a:xfrm>
            <a:off x="5436870" y="2680335"/>
            <a:ext cx="209550" cy="49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43" name="任意多边形 42"/>
          <p:cNvSpPr/>
          <p:nvPr/>
        </p:nvSpPr>
        <p:spPr>
          <a:xfrm>
            <a:off x="5678805" y="2680335"/>
            <a:ext cx="209550" cy="49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56" name="任意多边形 55"/>
          <p:cNvSpPr/>
          <p:nvPr/>
        </p:nvSpPr>
        <p:spPr>
          <a:xfrm>
            <a:off x="5921375" y="2680335"/>
            <a:ext cx="209550" cy="49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57" name="任意多边形 56"/>
          <p:cNvSpPr/>
          <p:nvPr/>
        </p:nvSpPr>
        <p:spPr>
          <a:xfrm>
            <a:off x="6163945" y="2680335"/>
            <a:ext cx="209550" cy="49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64" name="任意多边形 63"/>
          <p:cNvSpPr/>
          <p:nvPr/>
        </p:nvSpPr>
        <p:spPr>
          <a:xfrm>
            <a:off x="6406515" y="2680335"/>
            <a:ext cx="209550" cy="49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65" name="任意多边形 64"/>
          <p:cNvSpPr/>
          <p:nvPr/>
        </p:nvSpPr>
        <p:spPr>
          <a:xfrm>
            <a:off x="6649085" y="2680335"/>
            <a:ext cx="209550" cy="49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66" name="任意多边形 65"/>
          <p:cNvSpPr/>
          <p:nvPr/>
        </p:nvSpPr>
        <p:spPr>
          <a:xfrm>
            <a:off x="6891655" y="2680335"/>
            <a:ext cx="209550" cy="49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89" h="919">
                <a:moveTo>
                  <a:pt x="112" y="181"/>
                </a:moveTo>
                <a:cubicBezTo>
                  <a:pt x="224" y="181"/>
                  <a:pt x="224" y="181"/>
                  <a:pt x="224" y="181"/>
                </a:cubicBezTo>
                <a:cubicBezTo>
                  <a:pt x="233" y="181"/>
                  <a:pt x="233" y="181"/>
                  <a:pt x="233" y="181"/>
                </a:cubicBezTo>
                <a:cubicBezTo>
                  <a:pt x="277" y="181"/>
                  <a:pt x="277" y="181"/>
                  <a:pt x="277" y="181"/>
                </a:cubicBezTo>
                <a:cubicBezTo>
                  <a:pt x="335" y="181"/>
                  <a:pt x="389" y="229"/>
                  <a:pt x="389" y="291"/>
                </a:cubicBezTo>
                <a:cubicBezTo>
                  <a:pt x="389" y="501"/>
                  <a:pt x="389" y="501"/>
                  <a:pt x="389" y="501"/>
                </a:cubicBezTo>
                <a:cubicBezTo>
                  <a:pt x="389" y="523"/>
                  <a:pt x="371" y="537"/>
                  <a:pt x="353" y="537"/>
                </a:cubicBezTo>
                <a:cubicBezTo>
                  <a:pt x="331" y="537"/>
                  <a:pt x="317" y="523"/>
                  <a:pt x="317" y="501"/>
                </a:cubicBezTo>
                <a:cubicBezTo>
                  <a:pt x="317" y="378"/>
                  <a:pt x="317" y="378"/>
                  <a:pt x="317" y="378"/>
                </a:cubicBezTo>
                <a:cubicBezTo>
                  <a:pt x="317" y="304"/>
                  <a:pt x="317" y="304"/>
                  <a:pt x="317" y="304"/>
                </a:cubicBezTo>
                <a:cubicBezTo>
                  <a:pt x="300" y="304"/>
                  <a:pt x="300" y="304"/>
                  <a:pt x="300" y="304"/>
                </a:cubicBezTo>
                <a:cubicBezTo>
                  <a:pt x="300" y="383"/>
                  <a:pt x="300" y="383"/>
                  <a:pt x="300" y="383"/>
                </a:cubicBezTo>
                <a:cubicBezTo>
                  <a:pt x="300" y="519"/>
                  <a:pt x="300" y="519"/>
                  <a:pt x="300" y="519"/>
                </a:cubicBezTo>
                <a:cubicBezTo>
                  <a:pt x="300" y="537"/>
                  <a:pt x="300" y="537"/>
                  <a:pt x="300" y="537"/>
                </a:cubicBezTo>
                <a:cubicBezTo>
                  <a:pt x="300" y="871"/>
                  <a:pt x="300" y="871"/>
                  <a:pt x="300" y="871"/>
                </a:cubicBezTo>
                <a:cubicBezTo>
                  <a:pt x="300" y="897"/>
                  <a:pt x="277" y="919"/>
                  <a:pt x="250" y="919"/>
                </a:cubicBezTo>
                <a:cubicBezTo>
                  <a:pt x="224" y="919"/>
                  <a:pt x="206" y="897"/>
                  <a:pt x="206" y="871"/>
                </a:cubicBezTo>
                <a:cubicBezTo>
                  <a:pt x="206" y="537"/>
                  <a:pt x="206" y="537"/>
                  <a:pt x="206" y="537"/>
                </a:cubicBezTo>
                <a:cubicBezTo>
                  <a:pt x="188" y="537"/>
                  <a:pt x="188" y="537"/>
                  <a:pt x="188" y="537"/>
                </a:cubicBezTo>
                <a:cubicBezTo>
                  <a:pt x="188" y="871"/>
                  <a:pt x="188" y="871"/>
                  <a:pt x="188" y="871"/>
                </a:cubicBezTo>
                <a:cubicBezTo>
                  <a:pt x="188" y="897"/>
                  <a:pt x="165" y="919"/>
                  <a:pt x="139" y="919"/>
                </a:cubicBezTo>
                <a:cubicBezTo>
                  <a:pt x="112" y="919"/>
                  <a:pt x="89" y="897"/>
                  <a:pt x="89" y="871"/>
                </a:cubicBezTo>
                <a:cubicBezTo>
                  <a:pt x="89" y="537"/>
                  <a:pt x="89" y="537"/>
                  <a:pt x="89" y="537"/>
                </a:cubicBezTo>
                <a:cubicBezTo>
                  <a:pt x="89" y="519"/>
                  <a:pt x="89" y="519"/>
                  <a:pt x="89" y="519"/>
                </a:cubicBezTo>
                <a:cubicBezTo>
                  <a:pt x="89" y="383"/>
                  <a:pt x="89" y="383"/>
                  <a:pt x="89" y="383"/>
                </a:cubicBezTo>
                <a:cubicBezTo>
                  <a:pt x="89" y="304"/>
                  <a:pt x="89" y="304"/>
                  <a:pt x="89" y="304"/>
                </a:cubicBezTo>
                <a:cubicBezTo>
                  <a:pt x="72" y="304"/>
                  <a:pt x="72" y="304"/>
                  <a:pt x="72" y="304"/>
                </a:cubicBezTo>
                <a:cubicBezTo>
                  <a:pt x="72" y="378"/>
                  <a:pt x="72" y="378"/>
                  <a:pt x="72" y="378"/>
                </a:cubicBezTo>
                <a:cubicBezTo>
                  <a:pt x="72" y="501"/>
                  <a:pt x="72" y="501"/>
                  <a:pt x="72" y="501"/>
                </a:cubicBezTo>
                <a:cubicBezTo>
                  <a:pt x="72" y="523"/>
                  <a:pt x="58" y="537"/>
                  <a:pt x="36" y="537"/>
                </a:cubicBezTo>
                <a:cubicBezTo>
                  <a:pt x="18" y="537"/>
                  <a:pt x="0" y="523"/>
                  <a:pt x="0" y="501"/>
                </a:cubicBezTo>
                <a:cubicBezTo>
                  <a:pt x="0" y="291"/>
                  <a:pt x="0" y="291"/>
                  <a:pt x="0" y="291"/>
                </a:cubicBezTo>
                <a:cubicBezTo>
                  <a:pt x="4" y="229"/>
                  <a:pt x="54" y="181"/>
                  <a:pt x="112" y="181"/>
                </a:cubicBezTo>
                <a:close/>
                <a:moveTo>
                  <a:pt x="194" y="0"/>
                </a:moveTo>
                <a:cubicBezTo>
                  <a:pt x="240" y="0"/>
                  <a:pt x="277" y="36"/>
                  <a:pt x="277" y="81"/>
                </a:cubicBezTo>
                <a:cubicBezTo>
                  <a:pt x="277" y="126"/>
                  <a:pt x="240" y="163"/>
                  <a:pt x="194" y="163"/>
                </a:cubicBezTo>
                <a:cubicBezTo>
                  <a:pt x="149" y="163"/>
                  <a:pt x="111" y="126"/>
                  <a:pt x="111" y="81"/>
                </a:cubicBezTo>
                <a:cubicBezTo>
                  <a:pt x="111" y="36"/>
                  <a:pt x="149" y="0"/>
                  <a:pt x="194" y="0"/>
                </a:cubicBezTo>
                <a:close/>
              </a:path>
            </a:pathLst>
          </a:cu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072755" y="2126615"/>
            <a:ext cx="2633980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zh-CN" altLang="en-US" sz="28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女性用户</a:t>
            </a:r>
            <a:r>
              <a:rPr lang="en-US" altLang="zh-CN" sz="20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—70%</a:t>
            </a:r>
            <a:endParaRPr lang="en-US" altLang="zh-CN" sz="20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68" name="任意多边形 67"/>
          <p:cNvSpPr/>
          <p:nvPr/>
        </p:nvSpPr>
        <p:spPr>
          <a:xfrm>
            <a:off x="8072755" y="2695575"/>
            <a:ext cx="222250" cy="4806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69" name="任意多边形 68"/>
          <p:cNvSpPr/>
          <p:nvPr/>
        </p:nvSpPr>
        <p:spPr>
          <a:xfrm>
            <a:off x="8310880" y="2695575"/>
            <a:ext cx="222250" cy="4806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70" name="任意多边形 69"/>
          <p:cNvSpPr/>
          <p:nvPr/>
        </p:nvSpPr>
        <p:spPr>
          <a:xfrm>
            <a:off x="8549005" y="2695575"/>
            <a:ext cx="222250" cy="4806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71" name="任意多边形 70"/>
          <p:cNvSpPr/>
          <p:nvPr/>
        </p:nvSpPr>
        <p:spPr>
          <a:xfrm>
            <a:off x="8787130" y="2695575"/>
            <a:ext cx="222250" cy="4806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72" name="任意多边形 71"/>
          <p:cNvSpPr/>
          <p:nvPr/>
        </p:nvSpPr>
        <p:spPr>
          <a:xfrm>
            <a:off x="9025255" y="2695575"/>
            <a:ext cx="222250" cy="4806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73" name="任意多边形 72"/>
          <p:cNvSpPr/>
          <p:nvPr/>
        </p:nvSpPr>
        <p:spPr>
          <a:xfrm>
            <a:off x="9263380" y="2695575"/>
            <a:ext cx="222250" cy="4806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74" name="任意多边形 73"/>
          <p:cNvSpPr/>
          <p:nvPr/>
        </p:nvSpPr>
        <p:spPr>
          <a:xfrm>
            <a:off x="9501505" y="2695575"/>
            <a:ext cx="222250" cy="4806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75" name="任意多边形 74"/>
          <p:cNvSpPr/>
          <p:nvPr/>
        </p:nvSpPr>
        <p:spPr>
          <a:xfrm>
            <a:off x="9739630" y="2695575"/>
            <a:ext cx="222250" cy="4806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76" name="任意多边形 75"/>
          <p:cNvSpPr/>
          <p:nvPr/>
        </p:nvSpPr>
        <p:spPr>
          <a:xfrm>
            <a:off x="9977755" y="2695575"/>
            <a:ext cx="222250" cy="4806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77" name="任意多边形 76"/>
          <p:cNvSpPr/>
          <p:nvPr/>
        </p:nvSpPr>
        <p:spPr>
          <a:xfrm>
            <a:off x="10215880" y="2695575"/>
            <a:ext cx="222250" cy="48069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12" h="892">
                <a:moveTo>
                  <a:pt x="169" y="173"/>
                </a:moveTo>
                <a:cubicBezTo>
                  <a:pt x="186" y="173"/>
                  <a:pt x="182" y="173"/>
                  <a:pt x="199" y="173"/>
                </a:cubicBezTo>
                <a:cubicBezTo>
                  <a:pt x="204" y="173"/>
                  <a:pt x="208" y="173"/>
                  <a:pt x="213" y="173"/>
                </a:cubicBezTo>
                <a:cubicBezTo>
                  <a:pt x="230" y="173"/>
                  <a:pt x="226" y="173"/>
                  <a:pt x="243" y="173"/>
                </a:cubicBezTo>
                <a:cubicBezTo>
                  <a:pt x="265" y="173"/>
                  <a:pt x="318" y="186"/>
                  <a:pt x="345" y="251"/>
                </a:cubicBezTo>
                <a:cubicBezTo>
                  <a:pt x="345" y="251"/>
                  <a:pt x="345" y="251"/>
                  <a:pt x="349" y="251"/>
                </a:cubicBezTo>
                <a:cubicBezTo>
                  <a:pt x="349" y="251"/>
                  <a:pt x="349" y="251"/>
                  <a:pt x="411" y="446"/>
                </a:cubicBezTo>
                <a:cubicBezTo>
                  <a:pt x="415" y="463"/>
                  <a:pt x="406" y="481"/>
                  <a:pt x="389" y="489"/>
                </a:cubicBezTo>
                <a:cubicBezTo>
                  <a:pt x="376" y="494"/>
                  <a:pt x="358" y="485"/>
                  <a:pt x="349" y="468"/>
                </a:cubicBezTo>
                <a:cubicBezTo>
                  <a:pt x="349" y="468"/>
                  <a:pt x="349" y="468"/>
                  <a:pt x="288" y="281"/>
                </a:cubicBezTo>
                <a:cubicBezTo>
                  <a:pt x="288" y="281"/>
                  <a:pt x="288" y="281"/>
                  <a:pt x="274" y="281"/>
                </a:cubicBezTo>
                <a:cubicBezTo>
                  <a:pt x="274" y="281"/>
                  <a:pt x="274" y="281"/>
                  <a:pt x="380" y="602"/>
                </a:cubicBezTo>
                <a:cubicBezTo>
                  <a:pt x="380" y="602"/>
                  <a:pt x="380" y="602"/>
                  <a:pt x="296" y="602"/>
                </a:cubicBezTo>
                <a:cubicBezTo>
                  <a:pt x="296" y="602"/>
                  <a:pt x="296" y="602"/>
                  <a:pt x="296" y="857"/>
                </a:cubicBezTo>
                <a:cubicBezTo>
                  <a:pt x="296" y="879"/>
                  <a:pt x="279" y="892"/>
                  <a:pt x="257" y="892"/>
                </a:cubicBezTo>
                <a:cubicBezTo>
                  <a:pt x="235" y="892"/>
                  <a:pt x="221" y="879"/>
                  <a:pt x="221" y="857"/>
                </a:cubicBezTo>
                <a:cubicBezTo>
                  <a:pt x="221" y="857"/>
                  <a:pt x="221" y="857"/>
                  <a:pt x="221" y="602"/>
                </a:cubicBezTo>
                <a:cubicBezTo>
                  <a:pt x="221" y="602"/>
                  <a:pt x="221" y="602"/>
                  <a:pt x="191" y="602"/>
                </a:cubicBezTo>
                <a:cubicBezTo>
                  <a:pt x="191" y="602"/>
                  <a:pt x="191" y="602"/>
                  <a:pt x="191" y="857"/>
                </a:cubicBezTo>
                <a:cubicBezTo>
                  <a:pt x="191" y="879"/>
                  <a:pt x="173" y="892"/>
                  <a:pt x="155" y="892"/>
                </a:cubicBezTo>
                <a:cubicBezTo>
                  <a:pt x="133" y="892"/>
                  <a:pt x="116" y="879"/>
                  <a:pt x="116" y="857"/>
                </a:cubicBezTo>
                <a:cubicBezTo>
                  <a:pt x="116" y="857"/>
                  <a:pt x="116" y="857"/>
                  <a:pt x="116" y="602"/>
                </a:cubicBezTo>
                <a:cubicBezTo>
                  <a:pt x="116" y="602"/>
                  <a:pt x="116" y="602"/>
                  <a:pt x="32" y="602"/>
                </a:cubicBezTo>
                <a:cubicBezTo>
                  <a:pt x="32" y="602"/>
                  <a:pt x="32" y="602"/>
                  <a:pt x="138" y="281"/>
                </a:cubicBezTo>
                <a:cubicBezTo>
                  <a:pt x="138" y="281"/>
                  <a:pt x="138" y="281"/>
                  <a:pt x="120" y="281"/>
                </a:cubicBezTo>
                <a:cubicBezTo>
                  <a:pt x="120" y="281"/>
                  <a:pt x="120" y="281"/>
                  <a:pt x="58" y="468"/>
                </a:cubicBezTo>
                <a:cubicBezTo>
                  <a:pt x="54" y="485"/>
                  <a:pt x="36" y="494"/>
                  <a:pt x="19" y="489"/>
                </a:cubicBezTo>
                <a:cubicBezTo>
                  <a:pt x="6" y="481"/>
                  <a:pt x="-3" y="463"/>
                  <a:pt x="1" y="446"/>
                </a:cubicBezTo>
                <a:cubicBezTo>
                  <a:pt x="1" y="446"/>
                  <a:pt x="1" y="446"/>
                  <a:pt x="63" y="251"/>
                </a:cubicBezTo>
                <a:cubicBezTo>
                  <a:pt x="63" y="251"/>
                  <a:pt x="63" y="251"/>
                  <a:pt x="67" y="251"/>
                </a:cubicBezTo>
                <a:cubicBezTo>
                  <a:pt x="89" y="186"/>
                  <a:pt x="147" y="173"/>
                  <a:pt x="169" y="173"/>
                </a:cubicBezTo>
                <a:close/>
                <a:moveTo>
                  <a:pt x="206" y="0"/>
                </a:moveTo>
                <a:cubicBezTo>
                  <a:pt x="251" y="0"/>
                  <a:pt x="287" y="35"/>
                  <a:pt x="287" y="78"/>
                </a:cubicBezTo>
                <a:cubicBezTo>
                  <a:pt x="287" y="121"/>
                  <a:pt x="251" y="156"/>
                  <a:pt x="206" y="156"/>
                </a:cubicBezTo>
                <a:cubicBezTo>
                  <a:pt x="161" y="156"/>
                  <a:pt x="125" y="121"/>
                  <a:pt x="125" y="78"/>
                </a:cubicBezTo>
                <a:cubicBezTo>
                  <a:pt x="125" y="35"/>
                  <a:pt x="161" y="0"/>
                  <a:pt x="206" y="0"/>
                </a:cubicBezTo>
                <a:close/>
              </a:path>
            </a:pathLst>
          </a:custGeom>
          <a:solidFill>
            <a:srgbClr val="2F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aphicFrame>
        <p:nvGraphicFramePr>
          <p:cNvPr id="78" name="图表 77"/>
          <p:cNvGraphicFramePr/>
          <p:nvPr/>
        </p:nvGraphicFramePr>
        <p:xfrm>
          <a:off x="726440" y="3628390"/>
          <a:ext cx="10739120" cy="2562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  <p:custDataLst>
      <p:tags r:id="rId3"/>
    </p:custData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文本框 14"/>
          <p:cNvSpPr txBox="1"/>
          <p:nvPr/>
        </p:nvSpPr>
        <p:spPr>
          <a:xfrm>
            <a:off x="5321935" y="2704465"/>
            <a:ext cx="668528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6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行业未来发展</a:t>
            </a:r>
            <a:endParaRPr lang="zh-CN" altLang="en-US" sz="66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445760" y="3753485"/>
            <a:ext cx="6437630" cy="3987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 wrap="square">
            <a:spAutoFit/>
          </a:bodyPr>
          <a:p>
            <a:pPr algn="ctr"/>
            <a:r>
              <a:rPr lang="en-US" altLang="zh-CN" sz="20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rPr>
              <a:t>Future development of the industry</a:t>
            </a:r>
            <a:endParaRPr lang="en-US" altLang="zh-CN" sz="2000" dirty="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512570" y="2077085"/>
            <a:ext cx="2699385" cy="2699385"/>
          </a:xfrm>
          <a:prstGeom prst="rect">
            <a:avLst/>
          </a:prstGeom>
          <a:noFill/>
          <a:ln>
            <a:solidFill>
              <a:srgbClr val="CAA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57058" y="2642553"/>
            <a:ext cx="201041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04</a:t>
            </a:r>
            <a:endParaRPr lang="en-US" altLang="zh-CN" sz="96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2731770" y="353060"/>
            <a:ext cx="6685280" cy="937895"/>
            <a:chOff x="8381" y="4259"/>
            <a:chExt cx="10528" cy="1477"/>
          </a:xfrm>
        </p:grpSpPr>
        <p:sp>
          <p:nvSpPr>
            <p:cNvPr id="15" name="文本框 14"/>
            <p:cNvSpPr txBox="1"/>
            <p:nvPr/>
          </p:nvSpPr>
          <p:spPr>
            <a:xfrm>
              <a:off x="8381" y="4259"/>
              <a:ext cx="10528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4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行业未来发展</a:t>
              </a:r>
              <a:endParaRPr lang="zh-CN" altLang="en-US" sz="4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576" y="5206"/>
              <a:ext cx="10138" cy="53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Future development of the industry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</p:grpSp>
      <p:sp>
        <p:nvSpPr>
          <p:cNvPr id="9" name="矩形 8"/>
          <p:cNvSpPr/>
          <p:nvPr/>
        </p:nvSpPr>
        <p:spPr>
          <a:xfrm>
            <a:off x="515938" y="1684866"/>
            <a:ext cx="3378200" cy="4326467"/>
          </a:xfrm>
          <a:prstGeom prst="rect">
            <a:avLst/>
          </a:pr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016058" y="1684866"/>
            <a:ext cx="3378200" cy="4326467"/>
          </a:xfrm>
          <a:prstGeom prst="rect">
            <a:avLst/>
          </a:prstGeom>
          <a:blipFill rotWithShape="1">
            <a:blip r:embed="rId1"/>
            <a:stretch>
              <a:fillRect l="-32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710170" y="2809875"/>
            <a:ext cx="2694305" cy="52197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l"/>
            <a:r>
              <a:rPr lang="zh-CN" altLang="en-US" sz="2800" b="1">
                <a:solidFill>
                  <a:schemeClr val="bg1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</a:rPr>
              <a:t>点击添加标题</a:t>
            </a:r>
            <a:endParaRPr lang="zh-CN" altLang="en-US" sz="2800" b="1">
              <a:solidFill>
                <a:schemeClr val="bg1"/>
              </a:solidFill>
              <a:effectLst/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710170" y="3404870"/>
            <a:ext cx="3845560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点击此处添加章节的描述内容，字数不超过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点击此处添加章节的描述内容，字数不超过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50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号字。点击此处添加章节的描述内容，字数不超过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50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</a:t>
            </a:r>
            <a:endParaRPr lang="zh-CN" altLang="en-US" sz="16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  <a:sym typeface="+mn-ea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6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  <a:sym typeface="+mn-ea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7710170" y="5226685"/>
            <a:ext cx="1527810" cy="464820"/>
          </a:xfrm>
          <a:prstGeom prst="roundRect">
            <a:avLst/>
          </a:pr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>
                <a:solidFill>
                  <a:srgbClr val="2F2F2F"/>
                </a:solidFill>
                <a:latin typeface="汉仪中简黑简" panose="00020600040101010101" charset="-122"/>
                <a:ea typeface="汉仪中简黑简" panose="00020600040101010101" charset="-122"/>
              </a:rPr>
              <a:t>关键字</a:t>
            </a:r>
            <a:endParaRPr lang="zh-CN" altLang="en-US" sz="2000">
              <a:solidFill>
                <a:srgbClr val="2F2F2F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041083" y="2206625"/>
            <a:ext cx="2327910" cy="1308735"/>
            <a:chOff x="13026" y="7134"/>
            <a:chExt cx="3666" cy="2061"/>
          </a:xfrm>
        </p:grpSpPr>
        <p:sp>
          <p:nvSpPr>
            <p:cNvPr id="47" name="文本框 46"/>
            <p:cNvSpPr txBox="1"/>
            <p:nvPr/>
          </p:nvSpPr>
          <p:spPr>
            <a:xfrm>
              <a:off x="13026" y="7659"/>
              <a:ext cx="3667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rgbClr val="2F2F2F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3026" y="7134"/>
              <a:ext cx="3262" cy="6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rgbClr val="2F2F2F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1041083" y="4173855"/>
            <a:ext cx="2327910" cy="1308735"/>
            <a:chOff x="13026" y="7134"/>
            <a:chExt cx="3666" cy="2061"/>
          </a:xfrm>
        </p:grpSpPr>
        <p:sp>
          <p:nvSpPr>
            <p:cNvPr id="25" name="文本框 24"/>
            <p:cNvSpPr txBox="1"/>
            <p:nvPr/>
          </p:nvSpPr>
          <p:spPr>
            <a:xfrm>
              <a:off x="13026" y="7659"/>
              <a:ext cx="3667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rgbClr val="2F2F2F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3026" y="7134"/>
              <a:ext cx="3262" cy="6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rgbClr val="2F2F2F"/>
                </a:solidFill>
                <a:effectLst/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</p:spTree>
    <p:custDataLst>
      <p:tags r:id="rId2"/>
    </p:custData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2731770" y="353060"/>
            <a:ext cx="6685280" cy="937895"/>
            <a:chOff x="8381" y="4259"/>
            <a:chExt cx="10528" cy="1477"/>
          </a:xfrm>
        </p:grpSpPr>
        <p:sp>
          <p:nvSpPr>
            <p:cNvPr id="15" name="文本框 14"/>
            <p:cNvSpPr txBox="1"/>
            <p:nvPr/>
          </p:nvSpPr>
          <p:spPr>
            <a:xfrm>
              <a:off x="8381" y="4259"/>
              <a:ext cx="10528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4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行业未来发展</a:t>
              </a:r>
              <a:endParaRPr lang="zh-CN" altLang="en-US" sz="4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576" y="5206"/>
              <a:ext cx="10138" cy="53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Future development of the industry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</p:grpSp>
      <p:cxnSp>
        <p:nvCxnSpPr>
          <p:cNvPr id="4" name="直接连接符 3"/>
          <p:cNvCxnSpPr/>
          <p:nvPr/>
        </p:nvCxnSpPr>
        <p:spPr>
          <a:xfrm>
            <a:off x="7585075" y="2740660"/>
            <a:ext cx="867410" cy="0"/>
          </a:xfrm>
          <a:prstGeom prst="line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solidFill>
              <a:srgbClr val="CAA97C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7595870" y="4780280"/>
            <a:ext cx="867410" cy="0"/>
          </a:xfrm>
          <a:prstGeom prst="line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solidFill>
              <a:srgbClr val="CAA97C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6717665" y="3782060"/>
            <a:ext cx="1734820" cy="0"/>
          </a:xfrm>
          <a:prstGeom prst="line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solidFill>
              <a:srgbClr val="CAA97C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6419850" y="2298700"/>
            <a:ext cx="918210" cy="918210"/>
          </a:xfrm>
          <a:prstGeom prst="ellipse">
            <a:avLst/>
          </a:prstGeom>
          <a:noFill/>
          <a:ln w="127000">
            <a:solidFill>
              <a:srgbClr val="2F2F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3" name="弧形 12"/>
          <p:cNvSpPr/>
          <p:nvPr/>
        </p:nvSpPr>
        <p:spPr>
          <a:xfrm>
            <a:off x="6421755" y="2300605"/>
            <a:ext cx="913765" cy="913765"/>
          </a:xfrm>
          <a:prstGeom prst="arc">
            <a:avLst>
              <a:gd name="adj1" fmla="val 16200000"/>
              <a:gd name="adj2" fmla="val 11775636"/>
            </a:avLst>
          </a:prstGeom>
          <a:ln w="127000" cap="rnd">
            <a:solidFill>
              <a:srgbClr val="CAA9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517640" y="2557145"/>
            <a:ext cx="722630" cy="39878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ctr"/>
            <a:r>
              <a:rPr lang="en-US" altLang="zh-CN" sz="20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85%</a:t>
            </a:r>
            <a:endParaRPr lang="en-US" altLang="zh-CN" sz="20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 rot="0">
            <a:off x="5581650" y="3325495"/>
            <a:ext cx="917575" cy="917575"/>
            <a:chOff x="9448" y="3430"/>
            <a:chExt cx="1664" cy="1664"/>
          </a:xfrm>
        </p:grpSpPr>
        <p:grpSp>
          <p:nvGrpSpPr>
            <p:cNvPr id="28" name="组合 27"/>
            <p:cNvGrpSpPr/>
            <p:nvPr/>
          </p:nvGrpSpPr>
          <p:grpSpPr>
            <a:xfrm rot="0">
              <a:off x="9448" y="3430"/>
              <a:ext cx="1664" cy="1664"/>
              <a:chOff x="2206" y="3175"/>
              <a:chExt cx="2562" cy="2562"/>
            </a:xfrm>
            <a:effectLst/>
          </p:grpSpPr>
          <p:sp>
            <p:nvSpPr>
              <p:cNvPr id="29" name="椭圆 28"/>
              <p:cNvSpPr/>
              <p:nvPr/>
            </p:nvSpPr>
            <p:spPr>
              <a:xfrm>
                <a:off x="2206" y="3175"/>
                <a:ext cx="2563" cy="2563"/>
              </a:xfrm>
              <a:prstGeom prst="ellipse">
                <a:avLst/>
              </a:prstGeom>
              <a:noFill/>
              <a:ln w="127000">
                <a:solidFill>
                  <a:srgbClr val="2F2F2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  <p:sp>
            <p:nvSpPr>
              <p:cNvPr id="30" name="弧形 29"/>
              <p:cNvSpPr/>
              <p:nvPr/>
            </p:nvSpPr>
            <p:spPr>
              <a:xfrm>
                <a:off x="2212" y="3181"/>
                <a:ext cx="2552" cy="2552"/>
              </a:xfrm>
              <a:prstGeom prst="arc">
                <a:avLst>
                  <a:gd name="adj1" fmla="val 16200000"/>
                  <a:gd name="adj2" fmla="val 8043347"/>
                </a:avLst>
              </a:prstGeom>
              <a:ln w="127000" cap="rnd">
                <a:solidFill>
                  <a:srgbClr val="CAA97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9625" y="3899"/>
              <a:ext cx="1310" cy="723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ctr"/>
              <a:r>
                <a:rPr lang="en-US" altLang="zh-CN" sz="20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65%</a:t>
              </a:r>
              <a:endParaRPr lang="en-US" altLang="zh-CN" sz="20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 rot="0">
            <a:off x="6454775" y="4327525"/>
            <a:ext cx="917575" cy="917575"/>
            <a:chOff x="9448" y="3430"/>
            <a:chExt cx="1664" cy="1664"/>
          </a:xfrm>
        </p:grpSpPr>
        <p:grpSp>
          <p:nvGrpSpPr>
            <p:cNvPr id="33" name="组合 32"/>
            <p:cNvGrpSpPr/>
            <p:nvPr/>
          </p:nvGrpSpPr>
          <p:grpSpPr>
            <a:xfrm rot="0">
              <a:off x="9448" y="3430"/>
              <a:ext cx="1664" cy="1664"/>
              <a:chOff x="2206" y="3175"/>
              <a:chExt cx="2562" cy="2562"/>
            </a:xfrm>
            <a:effectLst/>
          </p:grpSpPr>
          <p:sp>
            <p:nvSpPr>
              <p:cNvPr id="34" name="椭圆 33"/>
              <p:cNvSpPr/>
              <p:nvPr/>
            </p:nvSpPr>
            <p:spPr>
              <a:xfrm>
                <a:off x="2206" y="3175"/>
                <a:ext cx="2563" cy="2563"/>
              </a:xfrm>
              <a:prstGeom prst="ellipse">
                <a:avLst/>
              </a:prstGeom>
              <a:noFill/>
              <a:ln w="127000">
                <a:solidFill>
                  <a:srgbClr val="2F2F2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  <p:sp>
            <p:nvSpPr>
              <p:cNvPr id="35" name="弧形 34"/>
              <p:cNvSpPr/>
              <p:nvPr/>
            </p:nvSpPr>
            <p:spPr>
              <a:xfrm>
                <a:off x="2212" y="3181"/>
                <a:ext cx="2552" cy="2552"/>
              </a:xfrm>
              <a:prstGeom prst="arc">
                <a:avLst>
                  <a:gd name="adj1" fmla="val 16200000"/>
                  <a:gd name="adj2" fmla="val 6901417"/>
                </a:avLst>
              </a:prstGeom>
              <a:ln w="127000" cap="rnd">
                <a:solidFill>
                  <a:srgbClr val="CAA97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9625" y="3899"/>
              <a:ext cx="1310" cy="723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p>
              <a:pPr algn="ctr"/>
              <a:r>
                <a:rPr lang="en-US" altLang="zh-CN" sz="20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55%</a:t>
              </a:r>
              <a:endParaRPr lang="en-US" altLang="zh-CN" sz="20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</p:grpSp>
      <p:pic>
        <p:nvPicPr>
          <p:cNvPr id="44" name="图片 43" descr="pexels-photo-18411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91550" y="1936115"/>
            <a:ext cx="2697480" cy="3670300"/>
          </a:xfrm>
          <a:prstGeom prst="rect">
            <a:avLst/>
          </a:prstGeom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745" y="1659890"/>
            <a:ext cx="3132455" cy="4223385"/>
          </a:xfrm>
          <a:prstGeom prst="rect">
            <a:avLst/>
          </a:prstGeom>
        </p:spPr>
      </p:pic>
      <p:grpSp>
        <p:nvGrpSpPr>
          <p:cNvPr id="55" name="组合 54"/>
          <p:cNvGrpSpPr/>
          <p:nvPr/>
        </p:nvGrpSpPr>
        <p:grpSpPr>
          <a:xfrm>
            <a:off x="1104265" y="1657985"/>
            <a:ext cx="4154170" cy="4521835"/>
            <a:chOff x="925" y="2003"/>
            <a:chExt cx="6542" cy="7121"/>
          </a:xfrm>
        </p:grpSpPr>
        <p:grpSp>
          <p:nvGrpSpPr>
            <p:cNvPr id="62" name="组合 61"/>
            <p:cNvGrpSpPr/>
            <p:nvPr/>
          </p:nvGrpSpPr>
          <p:grpSpPr>
            <a:xfrm>
              <a:off x="925" y="2003"/>
              <a:ext cx="6542" cy="1623"/>
              <a:chOff x="10194" y="1693"/>
              <a:chExt cx="6542" cy="1623"/>
            </a:xfrm>
          </p:grpSpPr>
          <p:sp>
            <p:nvSpPr>
              <p:cNvPr id="46" name="椭圆 45"/>
              <p:cNvSpPr/>
              <p:nvPr/>
            </p:nvSpPr>
            <p:spPr>
              <a:xfrm>
                <a:off x="10194" y="1952"/>
                <a:ext cx="1106" cy="1106"/>
              </a:xfrm>
              <a:prstGeom prst="ellipse">
                <a:avLst/>
              </a:prstGeom>
              <a:noFill/>
              <a:ln>
                <a:solidFill>
                  <a:srgbClr val="CAA97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>
                  <a:lnSpc>
                    <a:spcPct val="100000"/>
                  </a:lnSpc>
                </a:pPr>
                <a:r>
                  <a:rPr lang="zh-CN" altLang="en-US" sz="2800">
                    <a:solidFill>
                      <a:srgbClr val="CAA97C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</a:rPr>
                  <a:t>壹</a:t>
                </a:r>
                <a:endParaRPr lang="zh-CN" altLang="en-US" sz="2800">
                  <a:solidFill>
                    <a:srgbClr val="CAA97C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  <p:grpSp>
            <p:nvGrpSpPr>
              <p:cNvPr id="47" name="组合 46"/>
              <p:cNvGrpSpPr/>
              <p:nvPr/>
            </p:nvGrpSpPr>
            <p:grpSpPr>
              <a:xfrm rot="0">
                <a:off x="11381" y="1693"/>
                <a:ext cx="5355" cy="1623"/>
                <a:chOff x="3933" y="7595"/>
                <a:chExt cx="5355" cy="1623"/>
              </a:xfrm>
            </p:grpSpPr>
            <p:sp>
              <p:nvSpPr>
                <p:cNvPr id="48" name="文本框 47"/>
                <p:cNvSpPr txBox="1"/>
                <p:nvPr/>
              </p:nvSpPr>
              <p:spPr>
                <a:xfrm>
                  <a:off x="3933" y="8145"/>
                  <a:ext cx="5355" cy="107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zh-CN" altLang="en-US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点击此处添加章节的描述内容，言简意赅，字数不超过</a:t>
                  </a:r>
                  <a:r>
                    <a:rPr lang="en-US" altLang="zh-CN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50</a:t>
                  </a:r>
                  <a:r>
                    <a:rPr lang="zh-CN" altLang="en-US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字，</a:t>
                  </a:r>
                  <a:r>
                    <a:rPr lang="en-US" altLang="zh-CN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20</a:t>
                  </a:r>
                  <a:r>
                    <a:rPr lang="zh-CN" altLang="en-US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号字。</a:t>
                  </a:r>
                  <a:endParaRPr lang="zh-CN" altLang="en-US" sz="1600">
                    <a:solidFill>
                      <a:schemeClr val="bg1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endParaRPr>
                </a:p>
              </p:txBody>
            </p:sp>
            <p:sp>
              <p:nvSpPr>
                <p:cNvPr id="49" name="文本框 48"/>
                <p:cNvSpPr txBox="1"/>
                <p:nvPr/>
              </p:nvSpPr>
              <p:spPr>
                <a:xfrm>
                  <a:off x="3933" y="7595"/>
                  <a:ext cx="3416" cy="6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zh-CN" altLang="en-US" sz="2000" b="1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点击</a:t>
                  </a:r>
                  <a:r>
                    <a:rPr lang="zh-CN" sz="2000" b="1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添加标题</a:t>
                  </a:r>
                  <a:endParaRPr lang="zh-CN" sz="2000" b="1">
                    <a:solidFill>
                      <a:schemeClr val="bg1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endParaRPr>
                </a:p>
              </p:txBody>
            </p:sp>
          </p:grpSp>
        </p:grpSp>
        <p:grpSp>
          <p:nvGrpSpPr>
            <p:cNvPr id="63" name="组合 62"/>
            <p:cNvGrpSpPr/>
            <p:nvPr/>
          </p:nvGrpSpPr>
          <p:grpSpPr>
            <a:xfrm>
              <a:off x="925" y="4520"/>
              <a:ext cx="6354" cy="1623"/>
              <a:chOff x="10194" y="3943"/>
              <a:chExt cx="6354" cy="1623"/>
            </a:xfrm>
          </p:grpSpPr>
          <p:sp>
            <p:nvSpPr>
              <p:cNvPr id="58" name="椭圆 57"/>
              <p:cNvSpPr/>
              <p:nvPr/>
            </p:nvSpPr>
            <p:spPr>
              <a:xfrm>
                <a:off x="10194" y="4202"/>
                <a:ext cx="1106" cy="1106"/>
              </a:xfrm>
              <a:prstGeom prst="ellipse">
                <a:avLst/>
              </a:prstGeom>
              <a:noFill/>
              <a:ln>
                <a:solidFill>
                  <a:srgbClr val="CAA97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>
                  <a:lnSpc>
                    <a:spcPct val="100000"/>
                  </a:lnSpc>
                </a:pPr>
                <a:r>
                  <a:rPr lang="zh-CN" altLang="en-US" sz="2800">
                    <a:solidFill>
                      <a:srgbClr val="CAA97C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</a:rPr>
                  <a:t>贰</a:t>
                </a:r>
                <a:endParaRPr lang="zh-CN" altLang="en-US" sz="2800">
                  <a:solidFill>
                    <a:srgbClr val="CAA97C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  <p:grpSp>
            <p:nvGrpSpPr>
              <p:cNvPr id="59" name="组合 58"/>
              <p:cNvGrpSpPr/>
              <p:nvPr/>
            </p:nvGrpSpPr>
            <p:grpSpPr>
              <a:xfrm rot="0">
                <a:off x="11381" y="3943"/>
                <a:ext cx="5167" cy="1623"/>
                <a:chOff x="3933" y="7595"/>
                <a:chExt cx="5167" cy="1623"/>
              </a:xfrm>
            </p:grpSpPr>
            <p:sp>
              <p:nvSpPr>
                <p:cNvPr id="60" name="文本框 59"/>
                <p:cNvSpPr txBox="1"/>
                <p:nvPr/>
              </p:nvSpPr>
              <p:spPr>
                <a:xfrm>
                  <a:off x="3933" y="8145"/>
                  <a:ext cx="5167" cy="107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zh-CN" altLang="en-US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点击此处添加章节的描述内容，言简意赅，字数不超过</a:t>
                  </a:r>
                  <a:r>
                    <a:rPr lang="en-US" altLang="zh-CN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50</a:t>
                  </a:r>
                  <a:r>
                    <a:rPr lang="zh-CN" altLang="en-US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字，</a:t>
                  </a:r>
                  <a:r>
                    <a:rPr lang="en-US" altLang="zh-CN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20</a:t>
                  </a:r>
                  <a:r>
                    <a:rPr lang="zh-CN" altLang="en-US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号字。</a:t>
                  </a:r>
                  <a:endParaRPr lang="zh-CN" altLang="en-US" sz="1600">
                    <a:solidFill>
                      <a:schemeClr val="bg1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endParaRPr>
                </a:p>
              </p:txBody>
            </p:sp>
            <p:sp>
              <p:nvSpPr>
                <p:cNvPr id="61" name="文本框 60"/>
                <p:cNvSpPr txBox="1"/>
                <p:nvPr/>
              </p:nvSpPr>
              <p:spPr>
                <a:xfrm>
                  <a:off x="3933" y="7595"/>
                  <a:ext cx="3416" cy="6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zh-CN" altLang="en-US" sz="2000" b="1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点击</a:t>
                  </a:r>
                  <a:r>
                    <a:rPr lang="zh-CN" sz="2000" b="1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添加标题</a:t>
                  </a:r>
                  <a:endParaRPr lang="zh-CN" sz="2000" b="1">
                    <a:solidFill>
                      <a:schemeClr val="bg1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endParaRPr>
                </a:p>
              </p:txBody>
            </p:sp>
          </p:grpSp>
        </p:grpSp>
        <p:grpSp>
          <p:nvGrpSpPr>
            <p:cNvPr id="50" name="组合 49"/>
            <p:cNvGrpSpPr/>
            <p:nvPr/>
          </p:nvGrpSpPr>
          <p:grpSpPr>
            <a:xfrm>
              <a:off x="942" y="7037"/>
              <a:ext cx="6507" cy="2087"/>
              <a:chOff x="10194" y="3943"/>
              <a:chExt cx="6507" cy="2087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10194" y="4202"/>
                <a:ext cx="1106" cy="1106"/>
              </a:xfrm>
              <a:prstGeom prst="ellipse">
                <a:avLst/>
              </a:prstGeom>
              <a:noFill/>
              <a:ln>
                <a:solidFill>
                  <a:srgbClr val="CAA97C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>
                  <a:lnSpc>
                    <a:spcPct val="100000"/>
                  </a:lnSpc>
                </a:pPr>
                <a:r>
                  <a:rPr lang="zh-CN" altLang="en-US" sz="2800">
                    <a:solidFill>
                      <a:srgbClr val="CAA97C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</a:rPr>
                  <a:t>叁</a:t>
                </a:r>
                <a:endParaRPr lang="zh-CN" altLang="en-US" sz="2800">
                  <a:solidFill>
                    <a:srgbClr val="CAA97C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  <p:grpSp>
            <p:nvGrpSpPr>
              <p:cNvPr id="52" name="组合 51"/>
              <p:cNvGrpSpPr/>
              <p:nvPr/>
            </p:nvGrpSpPr>
            <p:grpSpPr>
              <a:xfrm rot="0">
                <a:off x="11381" y="3943"/>
                <a:ext cx="5320" cy="2087"/>
                <a:chOff x="3933" y="7595"/>
                <a:chExt cx="5320" cy="2087"/>
              </a:xfrm>
            </p:grpSpPr>
            <p:sp>
              <p:nvSpPr>
                <p:cNvPr id="53" name="文本框 52"/>
                <p:cNvSpPr txBox="1"/>
                <p:nvPr/>
              </p:nvSpPr>
              <p:spPr>
                <a:xfrm>
                  <a:off x="3933" y="8145"/>
                  <a:ext cx="5320" cy="153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r>
                    <a:rPr lang="zh-CN" altLang="en-US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点击此处添加章节的描述内容，言简意赅，字数不超过</a:t>
                  </a:r>
                  <a:r>
                    <a:rPr lang="en-US" altLang="zh-CN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50</a:t>
                  </a:r>
                  <a:r>
                    <a:rPr lang="zh-CN" altLang="en-US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字，</a:t>
                  </a:r>
                  <a:r>
                    <a:rPr lang="en-US" altLang="zh-CN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20</a:t>
                  </a:r>
                  <a:r>
                    <a:rPr lang="zh-CN" altLang="en-US" sz="1600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号字。</a:t>
                  </a:r>
                  <a:endParaRPr lang="zh-CN" altLang="en-US" sz="1600">
                    <a:solidFill>
                      <a:schemeClr val="bg1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endParaRPr>
                </a:p>
              </p:txBody>
            </p:sp>
            <p:sp>
              <p:nvSpPr>
                <p:cNvPr id="54" name="文本框 53"/>
                <p:cNvSpPr txBox="1"/>
                <p:nvPr/>
              </p:nvSpPr>
              <p:spPr>
                <a:xfrm>
                  <a:off x="3933" y="7595"/>
                  <a:ext cx="3416" cy="6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pPr algn="l"/>
                  <a:r>
                    <a:rPr lang="zh-CN" altLang="en-US" sz="2000" b="1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点击</a:t>
                  </a:r>
                  <a:r>
                    <a:rPr lang="zh-CN" sz="2000" b="1">
                      <a:solidFill>
                        <a:schemeClr val="bg1"/>
                      </a:solidFill>
                      <a:effectLst/>
                      <a:latin typeface="汉仪中简黑简" panose="00020600040101010101" charset="-122"/>
                      <a:ea typeface="汉仪中简黑简" panose="00020600040101010101" charset="-122"/>
                      <a:cs typeface="汉仪中简黑简" panose="00020600040101010101" charset="-122"/>
                    </a:rPr>
                    <a:t>添加标题</a:t>
                  </a:r>
                  <a:endParaRPr lang="zh-CN" sz="2000" b="1">
                    <a:solidFill>
                      <a:schemeClr val="bg1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endParaRPr>
                </a:p>
              </p:txBody>
            </p:sp>
          </p:grpSp>
        </p:grpSp>
      </p:grpSp>
    </p:spTree>
    <p:custDataLst>
      <p:tags r:id="rId3"/>
    </p:custDataLst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28"/>
          <p:cNvSpPr txBox="1"/>
          <p:nvPr/>
        </p:nvSpPr>
        <p:spPr>
          <a:xfrm>
            <a:off x="2539365" y="3847465"/>
            <a:ext cx="71069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business affairs Work summary report </a:t>
            </a:r>
            <a:r>
              <a:rPr lang="zh-CN" altLang="en-US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sym typeface="+mn-ea"/>
              </a:rPr>
              <a:t>business affairs Work 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sym typeface="+mn-ea"/>
              </a:rPr>
              <a:t>report</a:t>
            </a:r>
            <a:endParaRPr lang="zh-CN" altLang="en-US" sz="16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195070" y="2435860"/>
            <a:ext cx="970534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8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感谢您的观看</a:t>
            </a:r>
            <a:endParaRPr lang="zh-CN" altLang="en-US" sz="80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66540" y="412115"/>
            <a:ext cx="42462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>
                <a:solidFill>
                  <a:schemeClr val="bg1"/>
                </a:solidFill>
                <a:latin typeface="汉仪书宋二S" panose="00020600040101010101" charset="-122"/>
                <a:ea typeface="汉仪书宋二S" panose="00020600040101010101" charset="-122"/>
              </a:rPr>
              <a:t>赠送常用图标</a:t>
            </a:r>
            <a:endParaRPr lang="zh-CN" altLang="en-US" sz="4000">
              <a:solidFill>
                <a:schemeClr val="bg1"/>
              </a:solidFill>
              <a:latin typeface="汉仪书宋二S" panose="00020600040101010101" charset="-122"/>
              <a:ea typeface="汉仪书宋二S" panose="00020600040101010101" charset="-122"/>
            </a:endParaRPr>
          </a:p>
        </p:txBody>
      </p:sp>
      <p:sp>
        <p:nvSpPr>
          <p:cNvPr id="3" name="Camille23"/>
          <p:cNvSpPr>
            <a:spLocks noEditPoints="1"/>
          </p:cNvSpPr>
          <p:nvPr/>
        </p:nvSpPr>
        <p:spPr bwMode="auto">
          <a:xfrm>
            <a:off x="815975" y="4890135"/>
            <a:ext cx="485775" cy="814705"/>
          </a:xfrm>
          <a:custGeom>
            <a:avLst/>
            <a:gdLst>
              <a:gd name="T0" fmla="*/ 10920508 w 161"/>
              <a:gd name="T1" fmla="*/ 0 h 273"/>
              <a:gd name="T2" fmla="*/ 8559288 w 161"/>
              <a:gd name="T3" fmla="*/ 576710 h 273"/>
              <a:gd name="T4" fmla="*/ 5017457 w 161"/>
              <a:gd name="T5" fmla="*/ 2017951 h 273"/>
              <a:gd name="T6" fmla="*/ 1770644 w 161"/>
              <a:gd name="T7" fmla="*/ 4900967 h 273"/>
              <a:gd name="T8" fmla="*/ 0 w 161"/>
              <a:gd name="T9" fmla="*/ 8649049 h 273"/>
              <a:gd name="T10" fmla="*/ 0 w 161"/>
              <a:gd name="T11" fmla="*/ 68037901 h 273"/>
              <a:gd name="T12" fmla="*/ 0 w 161"/>
              <a:gd name="T13" fmla="*/ 70632562 h 273"/>
              <a:gd name="T14" fmla="*/ 1770644 w 161"/>
              <a:gd name="T15" fmla="*/ 74092288 h 273"/>
              <a:gd name="T16" fmla="*/ 5017457 w 161"/>
              <a:gd name="T17" fmla="*/ 76975305 h 273"/>
              <a:gd name="T18" fmla="*/ 8559288 w 161"/>
              <a:gd name="T19" fmla="*/ 78416545 h 273"/>
              <a:gd name="T20" fmla="*/ 36892845 w 161"/>
              <a:gd name="T21" fmla="*/ 78704901 h 273"/>
              <a:gd name="T22" fmla="*/ 39254065 w 161"/>
              <a:gd name="T23" fmla="*/ 78416545 h 273"/>
              <a:gd name="T24" fmla="*/ 42795353 w 161"/>
              <a:gd name="T25" fmla="*/ 76975305 h 273"/>
              <a:gd name="T26" fmla="*/ 46042166 w 161"/>
              <a:gd name="T27" fmla="*/ 74092288 h 273"/>
              <a:gd name="T28" fmla="*/ 47517793 w 161"/>
              <a:gd name="T29" fmla="*/ 70632562 h 273"/>
              <a:gd name="T30" fmla="*/ 47517793 w 161"/>
              <a:gd name="T31" fmla="*/ 10667000 h 273"/>
              <a:gd name="T32" fmla="*/ 47517793 w 161"/>
              <a:gd name="T33" fmla="*/ 8649049 h 273"/>
              <a:gd name="T34" fmla="*/ 46042166 w 161"/>
              <a:gd name="T35" fmla="*/ 4900967 h 273"/>
              <a:gd name="T36" fmla="*/ 42795353 w 161"/>
              <a:gd name="T37" fmla="*/ 2017951 h 273"/>
              <a:gd name="T38" fmla="*/ 39254065 w 161"/>
              <a:gd name="T39" fmla="*/ 576710 h 273"/>
              <a:gd name="T40" fmla="*/ 36892845 w 161"/>
              <a:gd name="T41" fmla="*/ 0 h 273"/>
              <a:gd name="T42" fmla="*/ 22726066 w 161"/>
              <a:gd name="T43" fmla="*/ 73803933 h 273"/>
              <a:gd name="T44" fmla="*/ 21545456 w 161"/>
              <a:gd name="T45" fmla="*/ 73803933 h 273"/>
              <a:gd name="T46" fmla="*/ 19774270 w 161"/>
              <a:gd name="T47" fmla="*/ 72074338 h 273"/>
              <a:gd name="T48" fmla="*/ 19774270 w 161"/>
              <a:gd name="T49" fmla="*/ 70920917 h 273"/>
              <a:gd name="T50" fmla="*/ 20659863 w 161"/>
              <a:gd name="T51" fmla="*/ 68902966 h 273"/>
              <a:gd name="T52" fmla="*/ 22726066 w 161"/>
              <a:gd name="T53" fmla="*/ 67749546 h 273"/>
              <a:gd name="T54" fmla="*/ 25382303 w 161"/>
              <a:gd name="T55" fmla="*/ 67749546 h 273"/>
              <a:gd name="T56" fmla="*/ 27447964 w 161"/>
              <a:gd name="T57" fmla="*/ 68902966 h 273"/>
              <a:gd name="T58" fmla="*/ 28333557 w 161"/>
              <a:gd name="T59" fmla="*/ 70920917 h 273"/>
              <a:gd name="T60" fmla="*/ 28038541 w 161"/>
              <a:gd name="T61" fmla="*/ 72074338 h 273"/>
              <a:gd name="T62" fmla="*/ 26267354 w 161"/>
              <a:gd name="T63" fmla="*/ 73803933 h 273"/>
              <a:gd name="T64" fmla="*/ 25382303 w 161"/>
              <a:gd name="T65" fmla="*/ 73803933 h 273"/>
              <a:gd name="T66" fmla="*/ 6493084 w 161"/>
              <a:gd name="T67" fmla="*/ 63136934 h 273"/>
              <a:gd name="T68" fmla="*/ 41319726 w 161"/>
              <a:gd name="T69" fmla="*/ 6342743 h 273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161" h="273">
                <a:moveTo>
                  <a:pt x="125" y="0"/>
                </a:moveTo>
                <a:lnTo>
                  <a:pt x="37" y="0"/>
                </a:lnTo>
                <a:lnTo>
                  <a:pt x="29" y="2"/>
                </a:lnTo>
                <a:lnTo>
                  <a:pt x="22" y="3"/>
                </a:lnTo>
                <a:lnTo>
                  <a:pt x="17" y="7"/>
                </a:lnTo>
                <a:lnTo>
                  <a:pt x="11" y="11"/>
                </a:lnTo>
                <a:lnTo>
                  <a:pt x="6" y="17"/>
                </a:lnTo>
                <a:lnTo>
                  <a:pt x="3" y="24"/>
                </a:lnTo>
                <a:lnTo>
                  <a:pt x="0" y="30"/>
                </a:lnTo>
                <a:lnTo>
                  <a:pt x="0" y="37"/>
                </a:lnTo>
                <a:lnTo>
                  <a:pt x="0" y="236"/>
                </a:lnTo>
                <a:lnTo>
                  <a:pt x="0" y="245"/>
                </a:lnTo>
                <a:lnTo>
                  <a:pt x="3" y="252"/>
                </a:lnTo>
                <a:lnTo>
                  <a:pt x="6" y="257"/>
                </a:lnTo>
                <a:lnTo>
                  <a:pt x="11" y="262"/>
                </a:lnTo>
                <a:lnTo>
                  <a:pt x="17" y="267"/>
                </a:lnTo>
                <a:lnTo>
                  <a:pt x="22" y="271"/>
                </a:lnTo>
                <a:lnTo>
                  <a:pt x="29" y="272"/>
                </a:lnTo>
                <a:lnTo>
                  <a:pt x="37" y="273"/>
                </a:lnTo>
                <a:lnTo>
                  <a:pt x="125" y="273"/>
                </a:lnTo>
                <a:lnTo>
                  <a:pt x="133" y="272"/>
                </a:lnTo>
                <a:lnTo>
                  <a:pt x="140" y="271"/>
                </a:lnTo>
                <a:lnTo>
                  <a:pt x="145" y="267"/>
                </a:lnTo>
                <a:lnTo>
                  <a:pt x="151" y="262"/>
                </a:lnTo>
                <a:lnTo>
                  <a:pt x="156" y="257"/>
                </a:lnTo>
                <a:lnTo>
                  <a:pt x="159" y="252"/>
                </a:lnTo>
                <a:lnTo>
                  <a:pt x="161" y="245"/>
                </a:lnTo>
                <a:lnTo>
                  <a:pt x="161" y="236"/>
                </a:lnTo>
                <a:lnTo>
                  <a:pt x="161" y="37"/>
                </a:lnTo>
                <a:lnTo>
                  <a:pt x="161" y="30"/>
                </a:lnTo>
                <a:lnTo>
                  <a:pt x="159" y="24"/>
                </a:lnTo>
                <a:lnTo>
                  <a:pt x="156" y="17"/>
                </a:lnTo>
                <a:lnTo>
                  <a:pt x="151" y="11"/>
                </a:lnTo>
                <a:lnTo>
                  <a:pt x="145" y="7"/>
                </a:lnTo>
                <a:lnTo>
                  <a:pt x="140" y="3"/>
                </a:lnTo>
                <a:lnTo>
                  <a:pt x="133" y="2"/>
                </a:lnTo>
                <a:lnTo>
                  <a:pt x="125" y="0"/>
                </a:lnTo>
                <a:close/>
                <a:moveTo>
                  <a:pt x="86" y="256"/>
                </a:moveTo>
                <a:lnTo>
                  <a:pt x="77" y="256"/>
                </a:lnTo>
                <a:lnTo>
                  <a:pt x="73" y="256"/>
                </a:lnTo>
                <a:lnTo>
                  <a:pt x="70" y="253"/>
                </a:lnTo>
                <a:lnTo>
                  <a:pt x="67" y="250"/>
                </a:lnTo>
                <a:lnTo>
                  <a:pt x="67" y="246"/>
                </a:lnTo>
                <a:lnTo>
                  <a:pt x="67" y="242"/>
                </a:lnTo>
                <a:lnTo>
                  <a:pt x="70" y="239"/>
                </a:lnTo>
                <a:lnTo>
                  <a:pt x="73" y="236"/>
                </a:lnTo>
                <a:lnTo>
                  <a:pt x="77" y="235"/>
                </a:lnTo>
                <a:lnTo>
                  <a:pt x="86" y="235"/>
                </a:lnTo>
                <a:lnTo>
                  <a:pt x="89" y="236"/>
                </a:lnTo>
                <a:lnTo>
                  <a:pt x="93" y="239"/>
                </a:lnTo>
                <a:lnTo>
                  <a:pt x="95" y="242"/>
                </a:lnTo>
                <a:lnTo>
                  <a:pt x="96" y="246"/>
                </a:lnTo>
                <a:lnTo>
                  <a:pt x="95" y="250"/>
                </a:lnTo>
                <a:lnTo>
                  <a:pt x="93" y="253"/>
                </a:lnTo>
                <a:lnTo>
                  <a:pt x="89" y="256"/>
                </a:lnTo>
                <a:lnTo>
                  <a:pt x="86" y="256"/>
                </a:lnTo>
                <a:close/>
                <a:moveTo>
                  <a:pt x="140" y="219"/>
                </a:moveTo>
                <a:lnTo>
                  <a:pt x="22" y="219"/>
                </a:lnTo>
                <a:lnTo>
                  <a:pt x="22" y="22"/>
                </a:lnTo>
                <a:lnTo>
                  <a:pt x="140" y="22"/>
                </a:lnTo>
                <a:lnTo>
                  <a:pt x="140" y="2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42035" name="Camille28"/>
          <p:cNvSpPr>
            <a:spLocks noEditPoints="1"/>
          </p:cNvSpPr>
          <p:nvPr/>
        </p:nvSpPr>
        <p:spPr bwMode="auto">
          <a:xfrm>
            <a:off x="8982075" y="4925060"/>
            <a:ext cx="678815" cy="746760"/>
          </a:xfrm>
          <a:custGeom>
            <a:avLst/>
            <a:gdLst>
              <a:gd name="T0" fmla="*/ 26 w 97"/>
              <a:gd name="T1" fmla="*/ 67 h 107"/>
              <a:gd name="T2" fmla="*/ 23 w 97"/>
              <a:gd name="T3" fmla="*/ 85 h 107"/>
              <a:gd name="T4" fmla="*/ 42 w 97"/>
              <a:gd name="T5" fmla="*/ 88 h 107"/>
              <a:gd name="T6" fmla="*/ 44 w 97"/>
              <a:gd name="T7" fmla="*/ 70 h 107"/>
              <a:gd name="T8" fmla="*/ 71 w 97"/>
              <a:gd name="T9" fmla="*/ 67 h 107"/>
              <a:gd name="T10" fmla="*/ 53 w 97"/>
              <a:gd name="T11" fmla="*/ 70 h 107"/>
              <a:gd name="T12" fmla="*/ 55 w 97"/>
              <a:gd name="T13" fmla="*/ 88 h 107"/>
              <a:gd name="T14" fmla="*/ 73 w 97"/>
              <a:gd name="T15" fmla="*/ 85 h 107"/>
              <a:gd name="T16" fmla="*/ 71 w 97"/>
              <a:gd name="T17" fmla="*/ 67 h 107"/>
              <a:gd name="T18" fmla="*/ 26 w 97"/>
              <a:gd name="T19" fmla="*/ 38 h 107"/>
              <a:gd name="T20" fmla="*/ 23 w 97"/>
              <a:gd name="T21" fmla="*/ 57 h 107"/>
              <a:gd name="T22" fmla="*/ 42 w 97"/>
              <a:gd name="T23" fmla="*/ 59 h 107"/>
              <a:gd name="T24" fmla="*/ 44 w 97"/>
              <a:gd name="T25" fmla="*/ 41 h 107"/>
              <a:gd name="T26" fmla="*/ 71 w 97"/>
              <a:gd name="T27" fmla="*/ 38 h 107"/>
              <a:gd name="T28" fmla="*/ 53 w 97"/>
              <a:gd name="T29" fmla="*/ 41 h 107"/>
              <a:gd name="T30" fmla="*/ 55 w 97"/>
              <a:gd name="T31" fmla="*/ 59 h 107"/>
              <a:gd name="T32" fmla="*/ 73 w 97"/>
              <a:gd name="T33" fmla="*/ 57 h 107"/>
              <a:gd name="T34" fmla="*/ 71 w 97"/>
              <a:gd name="T35" fmla="*/ 38 h 107"/>
              <a:gd name="T36" fmla="*/ 73 w 97"/>
              <a:gd name="T37" fmla="*/ 25 h 107"/>
              <a:gd name="T38" fmla="*/ 80 w 97"/>
              <a:gd name="T39" fmla="*/ 22 h 107"/>
              <a:gd name="T40" fmla="*/ 85 w 97"/>
              <a:gd name="T41" fmla="*/ 91 h 107"/>
              <a:gd name="T42" fmla="*/ 16 w 97"/>
              <a:gd name="T43" fmla="*/ 95 h 107"/>
              <a:gd name="T44" fmla="*/ 12 w 97"/>
              <a:gd name="T45" fmla="*/ 27 h 107"/>
              <a:gd name="T46" fmla="*/ 24 w 97"/>
              <a:gd name="T47" fmla="*/ 22 h 107"/>
              <a:gd name="T48" fmla="*/ 31 w 97"/>
              <a:gd name="T49" fmla="*/ 32 h 107"/>
              <a:gd name="T50" fmla="*/ 38 w 97"/>
              <a:gd name="T51" fmla="*/ 22 h 107"/>
              <a:gd name="T52" fmla="*/ 59 w 97"/>
              <a:gd name="T53" fmla="*/ 25 h 107"/>
              <a:gd name="T54" fmla="*/ 66 w 97"/>
              <a:gd name="T55" fmla="*/ 0 h 107"/>
              <a:gd name="T56" fmla="*/ 59 w 97"/>
              <a:gd name="T57" fmla="*/ 11 h 107"/>
              <a:gd name="T58" fmla="*/ 38 w 97"/>
              <a:gd name="T59" fmla="*/ 7 h 107"/>
              <a:gd name="T60" fmla="*/ 24 w 97"/>
              <a:gd name="T61" fmla="*/ 7 h 107"/>
              <a:gd name="T62" fmla="*/ 16 w 97"/>
              <a:gd name="T63" fmla="*/ 11 h 107"/>
              <a:gd name="T64" fmla="*/ 0 w 97"/>
              <a:gd name="T65" fmla="*/ 91 h 107"/>
              <a:gd name="T66" fmla="*/ 80 w 97"/>
              <a:gd name="T67" fmla="*/ 107 h 107"/>
              <a:gd name="T68" fmla="*/ 97 w 97"/>
              <a:gd name="T69" fmla="*/ 27 h 107"/>
              <a:gd name="T70" fmla="*/ 73 w 97"/>
              <a:gd name="T71" fmla="*/ 11 h 107"/>
              <a:gd name="T72" fmla="*/ 66 w 97"/>
              <a:gd name="T73" fmla="*/ 0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7" h="107">
                <a:moveTo>
                  <a:pt x="42" y="67"/>
                </a:moveTo>
                <a:cubicBezTo>
                  <a:pt x="26" y="67"/>
                  <a:pt x="26" y="67"/>
                  <a:pt x="26" y="67"/>
                </a:cubicBezTo>
                <a:cubicBezTo>
                  <a:pt x="25" y="67"/>
                  <a:pt x="23" y="68"/>
                  <a:pt x="23" y="70"/>
                </a:cubicBezTo>
                <a:cubicBezTo>
                  <a:pt x="23" y="85"/>
                  <a:pt x="23" y="85"/>
                  <a:pt x="23" y="85"/>
                </a:cubicBezTo>
                <a:cubicBezTo>
                  <a:pt x="23" y="87"/>
                  <a:pt x="25" y="88"/>
                  <a:pt x="26" y="88"/>
                </a:cubicBezTo>
                <a:cubicBezTo>
                  <a:pt x="42" y="88"/>
                  <a:pt x="42" y="88"/>
                  <a:pt x="42" y="88"/>
                </a:cubicBezTo>
                <a:cubicBezTo>
                  <a:pt x="43" y="88"/>
                  <a:pt x="44" y="87"/>
                  <a:pt x="44" y="85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68"/>
                  <a:pt x="43" y="67"/>
                  <a:pt x="42" y="67"/>
                </a:cubicBezTo>
                <a:moveTo>
                  <a:pt x="71" y="67"/>
                </a:moveTo>
                <a:cubicBezTo>
                  <a:pt x="55" y="67"/>
                  <a:pt x="55" y="67"/>
                  <a:pt x="55" y="67"/>
                </a:cubicBezTo>
                <a:cubicBezTo>
                  <a:pt x="54" y="67"/>
                  <a:pt x="53" y="68"/>
                  <a:pt x="53" y="70"/>
                </a:cubicBezTo>
                <a:cubicBezTo>
                  <a:pt x="53" y="85"/>
                  <a:pt x="53" y="85"/>
                  <a:pt x="53" y="85"/>
                </a:cubicBezTo>
                <a:cubicBezTo>
                  <a:pt x="53" y="87"/>
                  <a:pt x="54" y="88"/>
                  <a:pt x="55" y="88"/>
                </a:cubicBezTo>
                <a:cubicBezTo>
                  <a:pt x="71" y="88"/>
                  <a:pt x="71" y="88"/>
                  <a:pt x="71" y="88"/>
                </a:cubicBezTo>
                <a:cubicBezTo>
                  <a:pt x="72" y="88"/>
                  <a:pt x="73" y="87"/>
                  <a:pt x="73" y="85"/>
                </a:cubicBezTo>
                <a:cubicBezTo>
                  <a:pt x="73" y="70"/>
                  <a:pt x="73" y="70"/>
                  <a:pt x="73" y="70"/>
                </a:cubicBezTo>
                <a:cubicBezTo>
                  <a:pt x="73" y="68"/>
                  <a:pt x="72" y="67"/>
                  <a:pt x="71" y="67"/>
                </a:cubicBezTo>
                <a:moveTo>
                  <a:pt x="42" y="38"/>
                </a:moveTo>
                <a:cubicBezTo>
                  <a:pt x="26" y="38"/>
                  <a:pt x="26" y="38"/>
                  <a:pt x="26" y="38"/>
                </a:cubicBezTo>
                <a:cubicBezTo>
                  <a:pt x="25" y="38"/>
                  <a:pt x="23" y="40"/>
                  <a:pt x="23" y="41"/>
                </a:cubicBezTo>
                <a:cubicBezTo>
                  <a:pt x="23" y="57"/>
                  <a:pt x="23" y="57"/>
                  <a:pt x="23" y="57"/>
                </a:cubicBezTo>
                <a:cubicBezTo>
                  <a:pt x="23" y="58"/>
                  <a:pt x="25" y="59"/>
                  <a:pt x="26" y="59"/>
                </a:cubicBezTo>
                <a:cubicBezTo>
                  <a:pt x="42" y="59"/>
                  <a:pt x="42" y="59"/>
                  <a:pt x="42" y="59"/>
                </a:cubicBezTo>
                <a:cubicBezTo>
                  <a:pt x="43" y="59"/>
                  <a:pt x="44" y="58"/>
                  <a:pt x="44" y="57"/>
                </a:cubicBezTo>
                <a:cubicBezTo>
                  <a:pt x="44" y="41"/>
                  <a:pt x="44" y="41"/>
                  <a:pt x="44" y="41"/>
                </a:cubicBezTo>
                <a:cubicBezTo>
                  <a:pt x="44" y="40"/>
                  <a:pt x="43" y="38"/>
                  <a:pt x="42" y="38"/>
                </a:cubicBezTo>
                <a:moveTo>
                  <a:pt x="71" y="38"/>
                </a:moveTo>
                <a:cubicBezTo>
                  <a:pt x="55" y="38"/>
                  <a:pt x="55" y="38"/>
                  <a:pt x="55" y="38"/>
                </a:cubicBezTo>
                <a:cubicBezTo>
                  <a:pt x="54" y="38"/>
                  <a:pt x="53" y="40"/>
                  <a:pt x="53" y="41"/>
                </a:cubicBezTo>
                <a:cubicBezTo>
                  <a:pt x="53" y="57"/>
                  <a:pt x="53" y="57"/>
                  <a:pt x="53" y="57"/>
                </a:cubicBezTo>
                <a:cubicBezTo>
                  <a:pt x="53" y="58"/>
                  <a:pt x="54" y="59"/>
                  <a:pt x="55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2" y="59"/>
                  <a:pt x="73" y="58"/>
                  <a:pt x="73" y="57"/>
                </a:cubicBezTo>
                <a:cubicBezTo>
                  <a:pt x="73" y="41"/>
                  <a:pt x="73" y="41"/>
                  <a:pt x="73" y="41"/>
                </a:cubicBezTo>
                <a:cubicBezTo>
                  <a:pt x="73" y="40"/>
                  <a:pt x="72" y="38"/>
                  <a:pt x="71" y="38"/>
                </a:cubicBezTo>
                <a:moveTo>
                  <a:pt x="66" y="32"/>
                </a:moveTo>
                <a:cubicBezTo>
                  <a:pt x="70" y="32"/>
                  <a:pt x="73" y="29"/>
                  <a:pt x="73" y="25"/>
                </a:cubicBezTo>
                <a:cubicBezTo>
                  <a:pt x="73" y="22"/>
                  <a:pt x="73" y="22"/>
                  <a:pt x="73" y="22"/>
                </a:cubicBezTo>
                <a:cubicBezTo>
                  <a:pt x="80" y="22"/>
                  <a:pt x="80" y="22"/>
                  <a:pt x="80" y="22"/>
                </a:cubicBezTo>
                <a:cubicBezTo>
                  <a:pt x="83" y="22"/>
                  <a:pt x="85" y="24"/>
                  <a:pt x="85" y="27"/>
                </a:cubicBezTo>
                <a:cubicBezTo>
                  <a:pt x="85" y="91"/>
                  <a:pt x="85" y="91"/>
                  <a:pt x="85" y="91"/>
                </a:cubicBezTo>
                <a:cubicBezTo>
                  <a:pt x="85" y="93"/>
                  <a:pt x="83" y="95"/>
                  <a:pt x="80" y="95"/>
                </a:cubicBezTo>
                <a:cubicBezTo>
                  <a:pt x="16" y="95"/>
                  <a:pt x="16" y="95"/>
                  <a:pt x="16" y="95"/>
                </a:cubicBezTo>
                <a:cubicBezTo>
                  <a:pt x="14" y="95"/>
                  <a:pt x="12" y="93"/>
                  <a:pt x="12" y="91"/>
                </a:cubicBezTo>
                <a:cubicBezTo>
                  <a:pt x="12" y="27"/>
                  <a:pt x="12" y="27"/>
                  <a:pt x="12" y="27"/>
                </a:cubicBezTo>
                <a:cubicBezTo>
                  <a:pt x="12" y="24"/>
                  <a:pt x="14" y="22"/>
                  <a:pt x="16" y="22"/>
                </a:cubicBezTo>
                <a:cubicBezTo>
                  <a:pt x="24" y="22"/>
                  <a:pt x="24" y="22"/>
                  <a:pt x="24" y="22"/>
                </a:cubicBezTo>
                <a:cubicBezTo>
                  <a:pt x="24" y="25"/>
                  <a:pt x="24" y="25"/>
                  <a:pt x="24" y="25"/>
                </a:cubicBezTo>
                <a:cubicBezTo>
                  <a:pt x="24" y="29"/>
                  <a:pt x="27" y="32"/>
                  <a:pt x="31" y="32"/>
                </a:cubicBezTo>
                <a:cubicBezTo>
                  <a:pt x="35" y="32"/>
                  <a:pt x="38" y="29"/>
                  <a:pt x="38" y="25"/>
                </a:cubicBezTo>
                <a:cubicBezTo>
                  <a:pt x="38" y="22"/>
                  <a:pt x="38" y="22"/>
                  <a:pt x="38" y="22"/>
                </a:cubicBezTo>
                <a:cubicBezTo>
                  <a:pt x="59" y="22"/>
                  <a:pt x="59" y="22"/>
                  <a:pt x="59" y="22"/>
                </a:cubicBezTo>
                <a:cubicBezTo>
                  <a:pt x="59" y="25"/>
                  <a:pt x="59" y="25"/>
                  <a:pt x="59" y="25"/>
                </a:cubicBezTo>
                <a:cubicBezTo>
                  <a:pt x="59" y="29"/>
                  <a:pt x="62" y="32"/>
                  <a:pt x="66" y="32"/>
                </a:cubicBezTo>
                <a:moveTo>
                  <a:pt x="66" y="0"/>
                </a:moveTo>
                <a:cubicBezTo>
                  <a:pt x="62" y="0"/>
                  <a:pt x="59" y="3"/>
                  <a:pt x="59" y="7"/>
                </a:cubicBezTo>
                <a:cubicBezTo>
                  <a:pt x="59" y="11"/>
                  <a:pt x="59" y="11"/>
                  <a:pt x="59" y="11"/>
                </a:cubicBezTo>
                <a:cubicBezTo>
                  <a:pt x="38" y="11"/>
                  <a:pt x="38" y="11"/>
                  <a:pt x="38" y="11"/>
                </a:cubicBezTo>
                <a:cubicBezTo>
                  <a:pt x="38" y="7"/>
                  <a:pt x="38" y="7"/>
                  <a:pt x="38" y="7"/>
                </a:cubicBezTo>
                <a:cubicBezTo>
                  <a:pt x="38" y="3"/>
                  <a:pt x="35" y="0"/>
                  <a:pt x="31" y="0"/>
                </a:cubicBezTo>
                <a:cubicBezTo>
                  <a:pt x="27" y="0"/>
                  <a:pt x="24" y="3"/>
                  <a:pt x="24" y="7"/>
                </a:cubicBezTo>
                <a:cubicBezTo>
                  <a:pt x="24" y="11"/>
                  <a:pt x="24" y="11"/>
                  <a:pt x="2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8" y="11"/>
                  <a:pt x="0" y="18"/>
                  <a:pt x="0" y="27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100"/>
                  <a:pt x="8" y="107"/>
                  <a:pt x="16" y="107"/>
                </a:cubicBezTo>
                <a:cubicBezTo>
                  <a:pt x="80" y="107"/>
                  <a:pt x="80" y="107"/>
                  <a:pt x="80" y="107"/>
                </a:cubicBezTo>
                <a:cubicBezTo>
                  <a:pt x="89" y="107"/>
                  <a:pt x="97" y="100"/>
                  <a:pt x="97" y="91"/>
                </a:cubicBezTo>
                <a:cubicBezTo>
                  <a:pt x="97" y="27"/>
                  <a:pt x="97" y="27"/>
                  <a:pt x="97" y="27"/>
                </a:cubicBezTo>
                <a:cubicBezTo>
                  <a:pt x="97" y="18"/>
                  <a:pt x="89" y="11"/>
                  <a:pt x="80" y="11"/>
                </a:cubicBezTo>
                <a:cubicBezTo>
                  <a:pt x="73" y="11"/>
                  <a:pt x="73" y="11"/>
                  <a:pt x="73" y="11"/>
                </a:cubicBezTo>
                <a:cubicBezTo>
                  <a:pt x="73" y="7"/>
                  <a:pt x="73" y="7"/>
                  <a:pt x="73" y="7"/>
                </a:cubicBezTo>
                <a:cubicBezTo>
                  <a:pt x="73" y="3"/>
                  <a:pt x="70" y="0"/>
                  <a:pt x="66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42082" name="Camille27"/>
          <p:cNvSpPr>
            <a:spLocks noEditPoints="1"/>
          </p:cNvSpPr>
          <p:nvPr/>
        </p:nvSpPr>
        <p:spPr bwMode="auto">
          <a:xfrm>
            <a:off x="7248525" y="4967605"/>
            <a:ext cx="614045" cy="660400"/>
          </a:xfrm>
          <a:custGeom>
            <a:avLst/>
            <a:gdLst>
              <a:gd name="T0" fmla="*/ 59 w 88"/>
              <a:gd name="T1" fmla="*/ 73 h 95"/>
              <a:gd name="T2" fmla="*/ 18 w 88"/>
              <a:gd name="T3" fmla="*/ 73 h 95"/>
              <a:gd name="T4" fmla="*/ 15 w 88"/>
              <a:gd name="T5" fmla="*/ 76 h 95"/>
              <a:gd name="T6" fmla="*/ 18 w 88"/>
              <a:gd name="T7" fmla="*/ 78 h 95"/>
              <a:gd name="T8" fmla="*/ 59 w 88"/>
              <a:gd name="T9" fmla="*/ 78 h 95"/>
              <a:gd name="T10" fmla="*/ 61 w 88"/>
              <a:gd name="T11" fmla="*/ 76 h 95"/>
              <a:gd name="T12" fmla="*/ 59 w 88"/>
              <a:gd name="T13" fmla="*/ 73 h 95"/>
              <a:gd name="T14" fmla="*/ 71 w 88"/>
              <a:gd name="T15" fmla="*/ 61 h 95"/>
              <a:gd name="T16" fmla="*/ 18 w 88"/>
              <a:gd name="T17" fmla="*/ 61 h 95"/>
              <a:gd name="T18" fmla="*/ 15 w 88"/>
              <a:gd name="T19" fmla="*/ 64 h 95"/>
              <a:gd name="T20" fmla="*/ 18 w 88"/>
              <a:gd name="T21" fmla="*/ 67 h 95"/>
              <a:gd name="T22" fmla="*/ 71 w 88"/>
              <a:gd name="T23" fmla="*/ 67 h 95"/>
              <a:gd name="T24" fmla="*/ 74 w 88"/>
              <a:gd name="T25" fmla="*/ 64 h 95"/>
              <a:gd name="T26" fmla="*/ 71 w 88"/>
              <a:gd name="T27" fmla="*/ 61 h 95"/>
              <a:gd name="T28" fmla="*/ 52 w 88"/>
              <a:gd name="T29" fmla="*/ 6 h 95"/>
              <a:gd name="T30" fmla="*/ 40 w 88"/>
              <a:gd name="T31" fmla="*/ 6 h 95"/>
              <a:gd name="T32" fmla="*/ 38 w 88"/>
              <a:gd name="T33" fmla="*/ 8 h 95"/>
              <a:gd name="T34" fmla="*/ 38 w 88"/>
              <a:gd name="T35" fmla="*/ 23 h 95"/>
              <a:gd name="T36" fmla="*/ 40 w 88"/>
              <a:gd name="T37" fmla="*/ 26 h 95"/>
              <a:gd name="T38" fmla="*/ 52 w 88"/>
              <a:gd name="T39" fmla="*/ 26 h 95"/>
              <a:gd name="T40" fmla="*/ 54 w 88"/>
              <a:gd name="T41" fmla="*/ 23 h 95"/>
              <a:gd name="T42" fmla="*/ 54 w 88"/>
              <a:gd name="T43" fmla="*/ 8 h 95"/>
              <a:gd name="T44" fmla="*/ 52 w 88"/>
              <a:gd name="T45" fmla="*/ 6 h 95"/>
              <a:gd name="T46" fmla="*/ 16 w 88"/>
              <a:gd name="T47" fmla="*/ 86 h 95"/>
              <a:gd name="T48" fmla="*/ 11 w 88"/>
              <a:gd name="T49" fmla="*/ 81 h 95"/>
              <a:gd name="T50" fmla="*/ 11 w 88"/>
              <a:gd name="T51" fmla="*/ 54 h 95"/>
              <a:gd name="T52" fmla="*/ 16 w 88"/>
              <a:gd name="T53" fmla="*/ 49 h 95"/>
              <a:gd name="T54" fmla="*/ 75 w 88"/>
              <a:gd name="T55" fmla="*/ 49 h 95"/>
              <a:gd name="T56" fmla="*/ 80 w 88"/>
              <a:gd name="T57" fmla="*/ 54 h 95"/>
              <a:gd name="T58" fmla="*/ 80 w 88"/>
              <a:gd name="T59" fmla="*/ 81 h 95"/>
              <a:gd name="T60" fmla="*/ 75 w 88"/>
              <a:gd name="T61" fmla="*/ 86 h 95"/>
              <a:gd name="T62" fmla="*/ 16 w 88"/>
              <a:gd name="T63" fmla="*/ 86 h 95"/>
              <a:gd name="T64" fmla="*/ 20 w 88"/>
              <a:gd name="T65" fmla="*/ 30 h 95"/>
              <a:gd name="T66" fmla="*/ 18 w 88"/>
              <a:gd name="T67" fmla="*/ 28 h 95"/>
              <a:gd name="T68" fmla="*/ 18 w 88"/>
              <a:gd name="T69" fmla="*/ 4 h 95"/>
              <a:gd name="T70" fmla="*/ 20 w 88"/>
              <a:gd name="T71" fmla="*/ 2 h 95"/>
              <a:gd name="T72" fmla="*/ 54 w 88"/>
              <a:gd name="T73" fmla="*/ 2 h 95"/>
              <a:gd name="T74" fmla="*/ 57 w 88"/>
              <a:gd name="T75" fmla="*/ 4 h 95"/>
              <a:gd name="T76" fmla="*/ 57 w 88"/>
              <a:gd name="T77" fmla="*/ 28 h 95"/>
              <a:gd name="T78" fmla="*/ 54 w 88"/>
              <a:gd name="T79" fmla="*/ 30 h 95"/>
              <a:gd name="T80" fmla="*/ 20 w 88"/>
              <a:gd name="T81" fmla="*/ 30 h 95"/>
              <a:gd name="T82" fmla="*/ 65 w 88"/>
              <a:gd name="T83" fmla="*/ 0 h 95"/>
              <a:gd name="T84" fmla="*/ 49 w 88"/>
              <a:gd name="T85" fmla="*/ 0 h 95"/>
              <a:gd name="T86" fmla="*/ 7 w 88"/>
              <a:gd name="T87" fmla="*/ 0 h 95"/>
              <a:gd name="T88" fmla="*/ 0 w 88"/>
              <a:gd name="T89" fmla="*/ 7 h 95"/>
              <a:gd name="T90" fmla="*/ 0 w 88"/>
              <a:gd name="T91" fmla="*/ 87 h 95"/>
              <a:gd name="T92" fmla="*/ 7 w 88"/>
              <a:gd name="T93" fmla="*/ 95 h 95"/>
              <a:gd name="T94" fmla="*/ 80 w 88"/>
              <a:gd name="T95" fmla="*/ 95 h 95"/>
              <a:gd name="T96" fmla="*/ 88 w 88"/>
              <a:gd name="T97" fmla="*/ 87 h 95"/>
              <a:gd name="T98" fmla="*/ 88 w 88"/>
              <a:gd name="T99" fmla="*/ 38 h 95"/>
              <a:gd name="T100" fmla="*/ 88 w 88"/>
              <a:gd name="T101" fmla="*/ 23 h 95"/>
              <a:gd name="T102" fmla="*/ 87 w 88"/>
              <a:gd name="T103" fmla="*/ 21 h 95"/>
              <a:gd name="T104" fmla="*/ 66 w 88"/>
              <a:gd name="T105" fmla="*/ 0 h 95"/>
              <a:gd name="T106" fmla="*/ 65 w 88"/>
              <a:gd name="T107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8" h="95">
                <a:moveTo>
                  <a:pt x="59" y="73"/>
                </a:moveTo>
                <a:cubicBezTo>
                  <a:pt x="18" y="73"/>
                  <a:pt x="18" y="73"/>
                  <a:pt x="18" y="73"/>
                </a:cubicBezTo>
                <a:cubicBezTo>
                  <a:pt x="16" y="73"/>
                  <a:pt x="15" y="74"/>
                  <a:pt x="15" y="76"/>
                </a:cubicBezTo>
                <a:cubicBezTo>
                  <a:pt x="15" y="77"/>
                  <a:pt x="16" y="78"/>
                  <a:pt x="18" y="78"/>
                </a:cubicBezTo>
                <a:cubicBezTo>
                  <a:pt x="59" y="78"/>
                  <a:pt x="59" y="78"/>
                  <a:pt x="59" y="78"/>
                </a:cubicBezTo>
                <a:cubicBezTo>
                  <a:pt x="60" y="78"/>
                  <a:pt x="61" y="77"/>
                  <a:pt x="61" y="76"/>
                </a:cubicBezTo>
                <a:cubicBezTo>
                  <a:pt x="61" y="74"/>
                  <a:pt x="60" y="73"/>
                  <a:pt x="59" y="73"/>
                </a:cubicBezTo>
                <a:moveTo>
                  <a:pt x="71" y="61"/>
                </a:moveTo>
                <a:cubicBezTo>
                  <a:pt x="18" y="61"/>
                  <a:pt x="18" y="61"/>
                  <a:pt x="18" y="61"/>
                </a:cubicBezTo>
                <a:cubicBezTo>
                  <a:pt x="16" y="61"/>
                  <a:pt x="15" y="62"/>
                  <a:pt x="15" y="64"/>
                </a:cubicBezTo>
                <a:cubicBezTo>
                  <a:pt x="15" y="65"/>
                  <a:pt x="16" y="67"/>
                  <a:pt x="18" y="67"/>
                </a:cubicBezTo>
                <a:cubicBezTo>
                  <a:pt x="71" y="67"/>
                  <a:pt x="71" y="67"/>
                  <a:pt x="71" y="67"/>
                </a:cubicBezTo>
                <a:cubicBezTo>
                  <a:pt x="73" y="67"/>
                  <a:pt x="74" y="65"/>
                  <a:pt x="74" y="64"/>
                </a:cubicBezTo>
                <a:cubicBezTo>
                  <a:pt x="74" y="62"/>
                  <a:pt x="73" y="61"/>
                  <a:pt x="71" y="61"/>
                </a:cubicBezTo>
                <a:moveTo>
                  <a:pt x="52" y="6"/>
                </a:moveTo>
                <a:cubicBezTo>
                  <a:pt x="40" y="6"/>
                  <a:pt x="40" y="6"/>
                  <a:pt x="40" y="6"/>
                </a:cubicBezTo>
                <a:cubicBezTo>
                  <a:pt x="39" y="6"/>
                  <a:pt x="38" y="7"/>
                  <a:pt x="38" y="8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5"/>
                  <a:pt x="39" y="26"/>
                  <a:pt x="40" y="26"/>
                </a:cubicBezTo>
                <a:cubicBezTo>
                  <a:pt x="52" y="26"/>
                  <a:pt x="52" y="26"/>
                  <a:pt x="52" y="26"/>
                </a:cubicBezTo>
                <a:cubicBezTo>
                  <a:pt x="53" y="26"/>
                  <a:pt x="54" y="25"/>
                  <a:pt x="54" y="23"/>
                </a:cubicBezTo>
                <a:cubicBezTo>
                  <a:pt x="54" y="8"/>
                  <a:pt x="54" y="8"/>
                  <a:pt x="54" y="8"/>
                </a:cubicBezTo>
                <a:cubicBezTo>
                  <a:pt x="54" y="7"/>
                  <a:pt x="53" y="6"/>
                  <a:pt x="52" y="6"/>
                </a:cubicBezTo>
                <a:moveTo>
                  <a:pt x="16" y="86"/>
                </a:moveTo>
                <a:cubicBezTo>
                  <a:pt x="13" y="86"/>
                  <a:pt x="11" y="84"/>
                  <a:pt x="11" y="81"/>
                </a:cubicBezTo>
                <a:cubicBezTo>
                  <a:pt x="11" y="54"/>
                  <a:pt x="11" y="54"/>
                  <a:pt x="11" y="54"/>
                </a:cubicBezTo>
                <a:cubicBezTo>
                  <a:pt x="11" y="51"/>
                  <a:pt x="13" y="49"/>
                  <a:pt x="16" y="49"/>
                </a:cubicBezTo>
                <a:cubicBezTo>
                  <a:pt x="75" y="49"/>
                  <a:pt x="75" y="49"/>
                  <a:pt x="75" y="49"/>
                </a:cubicBezTo>
                <a:cubicBezTo>
                  <a:pt x="78" y="49"/>
                  <a:pt x="80" y="51"/>
                  <a:pt x="80" y="54"/>
                </a:cubicBezTo>
                <a:cubicBezTo>
                  <a:pt x="80" y="81"/>
                  <a:pt x="80" y="81"/>
                  <a:pt x="80" y="81"/>
                </a:cubicBezTo>
                <a:cubicBezTo>
                  <a:pt x="80" y="84"/>
                  <a:pt x="78" y="86"/>
                  <a:pt x="75" y="86"/>
                </a:cubicBezTo>
                <a:cubicBezTo>
                  <a:pt x="16" y="86"/>
                  <a:pt x="16" y="86"/>
                  <a:pt x="16" y="86"/>
                </a:cubicBezTo>
                <a:moveTo>
                  <a:pt x="20" y="30"/>
                </a:moveTo>
                <a:cubicBezTo>
                  <a:pt x="19" y="30"/>
                  <a:pt x="18" y="29"/>
                  <a:pt x="18" y="28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3"/>
                  <a:pt x="19" y="2"/>
                  <a:pt x="20" y="2"/>
                </a:cubicBezTo>
                <a:cubicBezTo>
                  <a:pt x="54" y="2"/>
                  <a:pt x="54" y="2"/>
                  <a:pt x="54" y="2"/>
                </a:cubicBezTo>
                <a:cubicBezTo>
                  <a:pt x="56" y="2"/>
                  <a:pt x="57" y="3"/>
                  <a:pt x="57" y="4"/>
                </a:cubicBezTo>
                <a:cubicBezTo>
                  <a:pt x="57" y="28"/>
                  <a:pt x="57" y="28"/>
                  <a:pt x="57" y="28"/>
                </a:cubicBezTo>
                <a:cubicBezTo>
                  <a:pt x="57" y="29"/>
                  <a:pt x="56" y="30"/>
                  <a:pt x="54" y="30"/>
                </a:cubicBezTo>
                <a:cubicBezTo>
                  <a:pt x="20" y="30"/>
                  <a:pt x="20" y="30"/>
                  <a:pt x="20" y="30"/>
                </a:cubicBezTo>
                <a:moveTo>
                  <a:pt x="65" y="0"/>
                </a:moveTo>
                <a:cubicBezTo>
                  <a:pt x="49" y="0"/>
                  <a:pt x="49" y="0"/>
                  <a:pt x="49" y="0"/>
                </a:cubicBez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91"/>
                  <a:pt x="3" y="95"/>
                  <a:pt x="7" y="95"/>
                </a:cubicBezTo>
                <a:cubicBezTo>
                  <a:pt x="80" y="95"/>
                  <a:pt x="80" y="95"/>
                  <a:pt x="80" y="95"/>
                </a:cubicBezTo>
                <a:cubicBezTo>
                  <a:pt x="84" y="95"/>
                  <a:pt x="88" y="91"/>
                  <a:pt x="88" y="87"/>
                </a:cubicBezTo>
                <a:cubicBezTo>
                  <a:pt x="88" y="38"/>
                  <a:pt x="88" y="38"/>
                  <a:pt x="88" y="38"/>
                </a:cubicBezTo>
                <a:cubicBezTo>
                  <a:pt x="88" y="23"/>
                  <a:pt x="88" y="23"/>
                  <a:pt x="88" y="23"/>
                </a:cubicBezTo>
                <a:cubicBezTo>
                  <a:pt x="88" y="22"/>
                  <a:pt x="87" y="21"/>
                  <a:pt x="87" y="21"/>
                </a:cubicBezTo>
                <a:cubicBezTo>
                  <a:pt x="66" y="0"/>
                  <a:pt x="66" y="0"/>
                  <a:pt x="66" y="0"/>
                </a:cubicBezTo>
                <a:cubicBezTo>
                  <a:pt x="66" y="0"/>
                  <a:pt x="65" y="0"/>
                  <a:pt x="65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0" name="Camille24"/>
          <p:cNvSpPr>
            <a:spLocks noEditPoints="1"/>
          </p:cNvSpPr>
          <p:nvPr/>
        </p:nvSpPr>
        <p:spPr bwMode="auto">
          <a:xfrm>
            <a:off x="2421890" y="4921885"/>
            <a:ext cx="494665" cy="752475"/>
          </a:xfrm>
          <a:custGeom>
            <a:avLst/>
            <a:gdLst>
              <a:gd name="T0" fmla="*/ 116 w 134"/>
              <a:gd name="T1" fmla="*/ 0 h 203"/>
              <a:gd name="T2" fmla="*/ 134 w 134"/>
              <a:gd name="T3" fmla="*/ 185 h 203"/>
              <a:gd name="T4" fmla="*/ 18 w 134"/>
              <a:gd name="T5" fmla="*/ 203 h 203"/>
              <a:gd name="T6" fmla="*/ 0 w 134"/>
              <a:gd name="T7" fmla="*/ 18 h 203"/>
              <a:gd name="T8" fmla="*/ 15 w 134"/>
              <a:gd name="T9" fmla="*/ 29 h 203"/>
              <a:gd name="T10" fmla="*/ 119 w 134"/>
              <a:gd name="T11" fmla="*/ 100 h 203"/>
              <a:gd name="T12" fmla="*/ 15 w 134"/>
              <a:gd name="T13" fmla="*/ 29 h 203"/>
              <a:gd name="T14" fmla="*/ 42 w 134"/>
              <a:gd name="T15" fmla="*/ 17 h 203"/>
              <a:gd name="T16" fmla="*/ 89 w 134"/>
              <a:gd name="T17" fmla="*/ 9 h 203"/>
              <a:gd name="T18" fmla="*/ 57 w 134"/>
              <a:gd name="T19" fmla="*/ 108 h 203"/>
              <a:gd name="T20" fmla="*/ 50 w 134"/>
              <a:gd name="T21" fmla="*/ 124 h 203"/>
              <a:gd name="T22" fmla="*/ 76 w 134"/>
              <a:gd name="T23" fmla="*/ 130 h 203"/>
              <a:gd name="T24" fmla="*/ 82 w 134"/>
              <a:gd name="T25" fmla="*/ 114 h 203"/>
              <a:gd name="T26" fmla="*/ 57 w 134"/>
              <a:gd name="T27" fmla="*/ 108 h 203"/>
              <a:gd name="T28" fmla="*/ 17 w 134"/>
              <a:gd name="T29" fmla="*/ 116 h 203"/>
              <a:gd name="T30" fmla="*/ 46 w 134"/>
              <a:gd name="T31" fmla="*/ 123 h 203"/>
              <a:gd name="T32" fmla="*/ 115 w 134"/>
              <a:gd name="T33" fmla="*/ 116 h 203"/>
              <a:gd name="T34" fmla="*/ 87 w 134"/>
              <a:gd name="T35" fmla="*/ 123 h 203"/>
              <a:gd name="T36" fmla="*/ 115 w 134"/>
              <a:gd name="T37" fmla="*/ 116 h 203"/>
              <a:gd name="T38" fmla="*/ 17 w 134"/>
              <a:gd name="T39" fmla="*/ 136 h 203"/>
              <a:gd name="T40" fmla="*/ 46 w 134"/>
              <a:gd name="T41" fmla="*/ 150 h 203"/>
              <a:gd name="T42" fmla="*/ 80 w 134"/>
              <a:gd name="T43" fmla="*/ 136 h 203"/>
              <a:gd name="T44" fmla="*/ 52 w 134"/>
              <a:gd name="T45" fmla="*/ 150 h 203"/>
              <a:gd name="T46" fmla="*/ 80 w 134"/>
              <a:gd name="T47" fmla="*/ 136 h 203"/>
              <a:gd name="T48" fmla="*/ 86 w 134"/>
              <a:gd name="T49" fmla="*/ 136 h 203"/>
              <a:gd name="T50" fmla="*/ 115 w 134"/>
              <a:gd name="T51" fmla="*/ 150 h 203"/>
              <a:gd name="T52" fmla="*/ 46 w 134"/>
              <a:gd name="T53" fmla="*/ 154 h 203"/>
              <a:gd name="T54" fmla="*/ 17 w 134"/>
              <a:gd name="T55" fmla="*/ 167 h 203"/>
              <a:gd name="T56" fmla="*/ 46 w 134"/>
              <a:gd name="T57" fmla="*/ 154 h 203"/>
              <a:gd name="T58" fmla="*/ 52 w 134"/>
              <a:gd name="T59" fmla="*/ 154 h 203"/>
              <a:gd name="T60" fmla="*/ 80 w 134"/>
              <a:gd name="T61" fmla="*/ 167 h 203"/>
              <a:gd name="T62" fmla="*/ 115 w 134"/>
              <a:gd name="T63" fmla="*/ 154 h 203"/>
              <a:gd name="T64" fmla="*/ 86 w 134"/>
              <a:gd name="T65" fmla="*/ 167 h 203"/>
              <a:gd name="T66" fmla="*/ 115 w 134"/>
              <a:gd name="T67" fmla="*/ 154 h 203"/>
              <a:gd name="T68" fmla="*/ 17 w 134"/>
              <a:gd name="T69" fmla="*/ 173 h 203"/>
              <a:gd name="T70" fmla="*/ 46 w 134"/>
              <a:gd name="T71" fmla="*/ 186 h 203"/>
              <a:gd name="T72" fmla="*/ 80 w 134"/>
              <a:gd name="T73" fmla="*/ 173 h 203"/>
              <a:gd name="T74" fmla="*/ 52 w 134"/>
              <a:gd name="T75" fmla="*/ 186 h 203"/>
              <a:gd name="T76" fmla="*/ 80 w 134"/>
              <a:gd name="T77" fmla="*/ 173 h 203"/>
              <a:gd name="T78" fmla="*/ 86 w 134"/>
              <a:gd name="T79" fmla="*/ 173 h 203"/>
              <a:gd name="T80" fmla="*/ 115 w 134"/>
              <a:gd name="T81" fmla="*/ 186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34" h="203">
                <a:moveTo>
                  <a:pt x="18" y="0"/>
                </a:moveTo>
                <a:cubicBezTo>
                  <a:pt x="116" y="0"/>
                  <a:pt x="116" y="0"/>
                  <a:pt x="116" y="0"/>
                </a:cubicBezTo>
                <a:cubicBezTo>
                  <a:pt x="126" y="0"/>
                  <a:pt x="134" y="8"/>
                  <a:pt x="134" y="18"/>
                </a:cubicBezTo>
                <a:cubicBezTo>
                  <a:pt x="134" y="185"/>
                  <a:pt x="134" y="185"/>
                  <a:pt x="134" y="185"/>
                </a:cubicBezTo>
                <a:cubicBezTo>
                  <a:pt x="134" y="195"/>
                  <a:pt x="126" y="203"/>
                  <a:pt x="116" y="203"/>
                </a:cubicBezTo>
                <a:cubicBezTo>
                  <a:pt x="18" y="203"/>
                  <a:pt x="18" y="203"/>
                  <a:pt x="18" y="203"/>
                </a:cubicBezTo>
                <a:cubicBezTo>
                  <a:pt x="8" y="203"/>
                  <a:pt x="0" y="195"/>
                  <a:pt x="0" y="18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8"/>
                  <a:pt x="8" y="0"/>
                  <a:pt x="18" y="0"/>
                </a:cubicBezTo>
                <a:close/>
                <a:moveTo>
                  <a:pt x="15" y="29"/>
                </a:moveTo>
                <a:cubicBezTo>
                  <a:pt x="15" y="100"/>
                  <a:pt x="15" y="100"/>
                  <a:pt x="15" y="100"/>
                </a:cubicBezTo>
                <a:cubicBezTo>
                  <a:pt x="119" y="100"/>
                  <a:pt x="119" y="100"/>
                  <a:pt x="119" y="100"/>
                </a:cubicBezTo>
                <a:cubicBezTo>
                  <a:pt x="119" y="29"/>
                  <a:pt x="119" y="29"/>
                  <a:pt x="119" y="29"/>
                </a:cubicBezTo>
                <a:cubicBezTo>
                  <a:pt x="15" y="29"/>
                  <a:pt x="15" y="29"/>
                  <a:pt x="15" y="29"/>
                </a:cubicBezTo>
                <a:close/>
                <a:moveTo>
                  <a:pt x="42" y="9"/>
                </a:moveTo>
                <a:cubicBezTo>
                  <a:pt x="42" y="17"/>
                  <a:pt x="42" y="17"/>
                  <a:pt x="42" y="17"/>
                </a:cubicBezTo>
                <a:cubicBezTo>
                  <a:pt x="89" y="17"/>
                  <a:pt x="89" y="17"/>
                  <a:pt x="89" y="17"/>
                </a:cubicBezTo>
                <a:cubicBezTo>
                  <a:pt x="89" y="9"/>
                  <a:pt x="89" y="9"/>
                  <a:pt x="89" y="9"/>
                </a:cubicBezTo>
                <a:cubicBezTo>
                  <a:pt x="42" y="9"/>
                  <a:pt x="42" y="9"/>
                  <a:pt x="42" y="9"/>
                </a:cubicBezTo>
                <a:close/>
                <a:moveTo>
                  <a:pt x="57" y="108"/>
                </a:moveTo>
                <a:cubicBezTo>
                  <a:pt x="53" y="108"/>
                  <a:pt x="50" y="111"/>
                  <a:pt x="50" y="114"/>
                </a:cubicBezTo>
                <a:cubicBezTo>
                  <a:pt x="50" y="124"/>
                  <a:pt x="50" y="124"/>
                  <a:pt x="50" y="124"/>
                </a:cubicBezTo>
                <a:cubicBezTo>
                  <a:pt x="50" y="128"/>
                  <a:pt x="53" y="130"/>
                  <a:pt x="57" y="130"/>
                </a:cubicBezTo>
                <a:cubicBezTo>
                  <a:pt x="76" y="130"/>
                  <a:pt x="76" y="130"/>
                  <a:pt x="76" y="130"/>
                </a:cubicBezTo>
                <a:cubicBezTo>
                  <a:pt x="79" y="130"/>
                  <a:pt x="82" y="128"/>
                  <a:pt x="82" y="124"/>
                </a:cubicBezTo>
                <a:cubicBezTo>
                  <a:pt x="82" y="114"/>
                  <a:pt x="82" y="114"/>
                  <a:pt x="82" y="114"/>
                </a:cubicBezTo>
                <a:cubicBezTo>
                  <a:pt x="82" y="111"/>
                  <a:pt x="79" y="108"/>
                  <a:pt x="76" y="108"/>
                </a:cubicBezTo>
                <a:cubicBezTo>
                  <a:pt x="57" y="108"/>
                  <a:pt x="57" y="108"/>
                  <a:pt x="57" y="108"/>
                </a:cubicBezTo>
                <a:close/>
                <a:moveTo>
                  <a:pt x="46" y="116"/>
                </a:moveTo>
                <a:cubicBezTo>
                  <a:pt x="17" y="116"/>
                  <a:pt x="17" y="116"/>
                  <a:pt x="17" y="116"/>
                </a:cubicBezTo>
                <a:cubicBezTo>
                  <a:pt x="17" y="123"/>
                  <a:pt x="17" y="123"/>
                  <a:pt x="17" y="123"/>
                </a:cubicBezTo>
                <a:cubicBezTo>
                  <a:pt x="46" y="123"/>
                  <a:pt x="46" y="123"/>
                  <a:pt x="46" y="123"/>
                </a:cubicBezTo>
                <a:cubicBezTo>
                  <a:pt x="46" y="116"/>
                  <a:pt x="46" y="116"/>
                  <a:pt x="46" y="116"/>
                </a:cubicBezTo>
                <a:close/>
                <a:moveTo>
                  <a:pt x="115" y="116"/>
                </a:moveTo>
                <a:cubicBezTo>
                  <a:pt x="87" y="116"/>
                  <a:pt x="87" y="116"/>
                  <a:pt x="87" y="116"/>
                </a:cubicBezTo>
                <a:cubicBezTo>
                  <a:pt x="87" y="123"/>
                  <a:pt x="87" y="123"/>
                  <a:pt x="87" y="123"/>
                </a:cubicBezTo>
                <a:cubicBezTo>
                  <a:pt x="115" y="123"/>
                  <a:pt x="115" y="123"/>
                  <a:pt x="115" y="123"/>
                </a:cubicBezTo>
                <a:cubicBezTo>
                  <a:pt x="115" y="116"/>
                  <a:pt x="115" y="116"/>
                  <a:pt x="115" y="116"/>
                </a:cubicBezTo>
                <a:close/>
                <a:moveTo>
                  <a:pt x="46" y="136"/>
                </a:moveTo>
                <a:cubicBezTo>
                  <a:pt x="17" y="136"/>
                  <a:pt x="17" y="136"/>
                  <a:pt x="17" y="136"/>
                </a:cubicBezTo>
                <a:cubicBezTo>
                  <a:pt x="17" y="150"/>
                  <a:pt x="17" y="150"/>
                  <a:pt x="17" y="150"/>
                </a:cubicBezTo>
                <a:cubicBezTo>
                  <a:pt x="46" y="150"/>
                  <a:pt x="46" y="150"/>
                  <a:pt x="46" y="150"/>
                </a:cubicBezTo>
                <a:cubicBezTo>
                  <a:pt x="46" y="136"/>
                  <a:pt x="46" y="136"/>
                  <a:pt x="46" y="136"/>
                </a:cubicBezTo>
                <a:close/>
                <a:moveTo>
                  <a:pt x="80" y="136"/>
                </a:moveTo>
                <a:cubicBezTo>
                  <a:pt x="52" y="136"/>
                  <a:pt x="52" y="136"/>
                  <a:pt x="52" y="136"/>
                </a:cubicBezTo>
                <a:cubicBezTo>
                  <a:pt x="52" y="150"/>
                  <a:pt x="52" y="150"/>
                  <a:pt x="52" y="150"/>
                </a:cubicBezTo>
                <a:cubicBezTo>
                  <a:pt x="80" y="150"/>
                  <a:pt x="80" y="150"/>
                  <a:pt x="80" y="150"/>
                </a:cubicBezTo>
                <a:cubicBezTo>
                  <a:pt x="80" y="136"/>
                  <a:pt x="80" y="136"/>
                  <a:pt x="80" y="136"/>
                </a:cubicBezTo>
                <a:close/>
                <a:moveTo>
                  <a:pt x="115" y="136"/>
                </a:moveTo>
                <a:cubicBezTo>
                  <a:pt x="86" y="136"/>
                  <a:pt x="86" y="136"/>
                  <a:pt x="86" y="136"/>
                </a:cubicBezTo>
                <a:cubicBezTo>
                  <a:pt x="86" y="150"/>
                  <a:pt x="86" y="150"/>
                  <a:pt x="86" y="150"/>
                </a:cubicBezTo>
                <a:cubicBezTo>
                  <a:pt x="115" y="150"/>
                  <a:pt x="115" y="150"/>
                  <a:pt x="115" y="150"/>
                </a:cubicBezTo>
                <a:cubicBezTo>
                  <a:pt x="115" y="136"/>
                  <a:pt x="115" y="136"/>
                  <a:pt x="115" y="136"/>
                </a:cubicBezTo>
                <a:close/>
                <a:moveTo>
                  <a:pt x="46" y="154"/>
                </a:moveTo>
                <a:cubicBezTo>
                  <a:pt x="17" y="154"/>
                  <a:pt x="17" y="154"/>
                  <a:pt x="17" y="154"/>
                </a:cubicBezTo>
                <a:cubicBezTo>
                  <a:pt x="17" y="167"/>
                  <a:pt x="17" y="167"/>
                  <a:pt x="17" y="167"/>
                </a:cubicBezTo>
                <a:cubicBezTo>
                  <a:pt x="46" y="167"/>
                  <a:pt x="46" y="167"/>
                  <a:pt x="46" y="167"/>
                </a:cubicBezTo>
                <a:cubicBezTo>
                  <a:pt x="46" y="154"/>
                  <a:pt x="46" y="154"/>
                  <a:pt x="46" y="154"/>
                </a:cubicBezTo>
                <a:close/>
                <a:moveTo>
                  <a:pt x="80" y="154"/>
                </a:moveTo>
                <a:cubicBezTo>
                  <a:pt x="52" y="154"/>
                  <a:pt x="52" y="154"/>
                  <a:pt x="52" y="154"/>
                </a:cubicBezTo>
                <a:cubicBezTo>
                  <a:pt x="52" y="167"/>
                  <a:pt x="52" y="167"/>
                  <a:pt x="52" y="167"/>
                </a:cubicBezTo>
                <a:cubicBezTo>
                  <a:pt x="80" y="167"/>
                  <a:pt x="80" y="167"/>
                  <a:pt x="80" y="167"/>
                </a:cubicBezTo>
                <a:cubicBezTo>
                  <a:pt x="80" y="154"/>
                  <a:pt x="80" y="154"/>
                  <a:pt x="80" y="154"/>
                </a:cubicBezTo>
                <a:close/>
                <a:moveTo>
                  <a:pt x="115" y="154"/>
                </a:moveTo>
                <a:cubicBezTo>
                  <a:pt x="86" y="154"/>
                  <a:pt x="86" y="154"/>
                  <a:pt x="86" y="154"/>
                </a:cubicBezTo>
                <a:cubicBezTo>
                  <a:pt x="86" y="167"/>
                  <a:pt x="86" y="167"/>
                  <a:pt x="86" y="167"/>
                </a:cubicBezTo>
                <a:cubicBezTo>
                  <a:pt x="115" y="167"/>
                  <a:pt x="115" y="167"/>
                  <a:pt x="115" y="167"/>
                </a:cubicBezTo>
                <a:cubicBezTo>
                  <a:pt x="115" y="154"/>
                  <a:pt x="115" y="154"/>
                  <a:pt x="115" y="154"/>
                </a:cubicBezTo>
                <a:close/>
                <a:moveTo>
                  <a:pt x="46" y="173"/>
                </a:moveTo>
                <a:cubicBezTo>
                  <a:pt x="17" y="173"/>
                  <a:pt x="17" y="173"/>
                  <a:pt x="17" y="173"/>
                </a:cubicBezTo>
                <a:cubicBezTo>
                  <a:pt x="17" y="186"/>
                  <a:pt x="17" y="186"/>
                  <a:pt x="17" y="186"/>
                </a:cubicBezTo>
                <a:cubicBezTo>
                  <a:pt x="46" y="186"/>
                  <a:pt x="46" y="186"/>
                  <a:pt x="46" y="186"/>
                </a:cubicBezTo>
                <a:cubicBezTo>
                  <a:pt x="46" y="173"/>
                  <a:pt x="46" y="173"/>
                  <a:pt x="46" y="173"/>
                </a:cubicBezTo>
                <a:close/>
                <a:moveTo>
                  <a:pt x="80" y="173"/>
                </a:moveTo>
                <a:cubicBezTo>
                  <a:pt x="52" y="173"/>
                  <a:pt x="52" y="173"/>
                  <a:pt x="52" y="173"/>
                </a:cubicBezTo>
                <a:cubicBezTo>
                  <a:pt x="52" y="186"/>
                  <a:pt x="52" y="186"/>
                  <a:pt x="52" y="186"/>
                </a:cubicBezTo>
                <a:cubicBezTo>
                  <a:pt x="80" y="186"/>
                  <a:pt x="80" y="186"/>
                  <a:pt x="80" y="186"/>
                </a:cubicBezTo>
                <a:cubicBezTo>
                  <a:pt x="80" y="173"/>
                  <a:pt x="80" y="173"/>
                  <a:pt x="80" y="173"/>
                </a:cubicBezTo>
                <a:close/>
                <a:moveTo>
                  <a:pt x="115" y="173"/>
                </a:moveTo>
                <a:cubicBezTo>
                  <a:pt x="86" y="173"/>
                  <a:pt x="86" y="173"/>
                  <a:pt x="86" y="173"/>
                </a:cubicBezTo>
                <a:cubicBezTo>
                  <a:pt x="86" y="186"/>
                  <a:pt x="86" y="186"/>
                  <a:pt x="86" y="186"/>
                </a:cubicBezTo>
                <a:cubicBezTo>
                  <a:pt x="115" y="186"/>
                  <a:pt x="115" y="186"/>
                  <a:pt x="115" y="186"/>
                </a:cubicBezTo>
                <a:lnTo>
                  <a:pt x="115" y="1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Camille26"/>
          <p:cNvSpPr>
            <a:spLocks noEditPoints="1"/>
          </p:cNvSpPr>
          <p:nvPr/>
        </p:nvSpPr>
        <p:spPr bwMode="auto">
          <a:xfrm>
            <a:off x="5637530" y="5010785"/>
            <a:ext cx="490855" cy="574675"/>
          </a:xfrm>
          <a:custGeom>
            <a:avLst/>
            <a:gdLst>
              <a:gd name="T0" fmla="*/ 69 w 86"/>
              <a:gd name="T1" fmla="*/ 38 h 101"/>
              <a:gd name="T2" fmla="*/ 68 w 86"/>
              <a:gd name="T3" fmla="*/ 42 h 101"/>
              <a:gd name="T4" fmla="*/ 46 w 86"/>
              <a:gd name="T5" fmla="*/ 44 h 101"/>
              <a:gd name="T6" fmla="*/ 49 w 86"/>
              <a:gd name="T7" fmla="*/ 58 h 101"/>
              <a:gd name="T8" fmla="*/ 68 w 86"/>
              <a:gd name="T9" fmla="*/ 60 h 101"/>
              <a:gd name="T10" fmla="*/ 71 w 86"/>
              <a:gd name="T11" fmla="*/ 62 h 101"/>
              <a:gd name="T12" fmla="*/ 85 w 86"/>
              <a:gd name="T13" fmla="*/ 51 h 101"/>
              <a:gd name="T14" fmla="*/ 85 w 86"/>
              <a:gd name="T15" fmla="*/ 48 h 101"/>
              <a:gd name="T16" fmla="*/ 71 w 86"/>
              <a:gd name="T17" fmla="*/ 38 h 101"/>
              <a:gd name="T18" fmla="*/ 60 w 86"/>
              <a:gd name="T19" fmla="*/ 12 h 101"/>
              <a:gd name="T20" fmla="*/ 46 w 86"/>
              <a:gd name="T21" fmla="*/ 23 h 101"/>
              <a:gd name="T22" fmla="*/ 60 w 86"/>
              <a:gd name="T23" fmla="*/ 35 h 101"/>
              <a:gd name="T24" fmla="*/ 63 w 86"/>
              <a:gd name="T25" fmla="*/ 35 h 101"/>
              <a:gd name="T26" fmla="*/ 64 w 86"/>
              <a:gd name="T27" fmla="*/ 31 h 101"/>
              <a:gd name="T28" fmla="*/ 86 w 86"/>
              <a:gd name="T29" fmla="*/ 29 h 101"/>
              <a:gd name="T30" fmla="*/ 83 w 86"/>
              <a:gd name="T31" fmla="*/ 15 h 101"/>
              <a:gd name="T32" fmla="*/ 64 w 86"/>
              <a:gd name="T33" fmla="*/ 13 h 101"/>
              <a:gd name="T34" fmla="*/ 62 w 86"/>
              <a:gd name="T35" fmla="*/ 11 h 101"/>
              <a:gd name="T36" fmla="*/ 10 w 86"/>
              <a:gd name="T37" fmla="*/ 30 h 101"/>
              <a:gd name="T38" fmla="*/ 19 w 86"/>
              <a:gd name="T39" fmla="*/ 10 h 101"/>
              <a:gd name="T40" fmla="*/ 20 w 86"/>
              <a:gd name="T41" fmla="*/ 13 h 101"/>
              <a:gd name="T42" fmla="*/ 13 w 86"/>
              <a:gd name="T43" fmla="*/ 30 h 101"/>
              <a:gd name="T44" fmla="*/ 11 w 86"/>
              <a:gd name="T45" fmla="*/ 32 h 101"/>
              <a:gd name="T46" fmla="*/ 23 w 86"/>
              <a:gd name="T47" fmla="*/ 0 h 101"/>
              <a:gd name="T48" fmla="*/ 33 w 86"/>
              <a:gd name="T49" fmla="*/ 86 h 101"/>
              <a:gd name="T50" fmla="*/ 60 w 86"/>
              <a:gd name="T51" fmla="*/ 101 h 101"/>
              <a:gd name="T52" fmla="*/ 80 w 86"/>
              <a:gd name="T53" fmla="*/ 94 h 101"/>
              <a:gd name="T54" fmla="*/ 61 w 86"/>
              <a:gd name="T55" fmla="*/ 73 h 101"/>
              <a:gd name="T56" fmla="*/ 59 w 86"/>
              <a:gd name="T57" fmla="*/ 72 h 101"/>
              <a:gd name="T58" fmla="*/ 51 w 86"/>
              <a:gd name="T59" fmla="*/ 74 h 101"/>
              <a:gd name="T60" fmla="*/ 41 w 86"/>
              <a:gd name="T61" fmla="*/ 69 h 101"/>
              <a:gd name="T62" fmla="*/ 33 w 86"/>
              <a:gd name="T63" fmla="*/ 29 h 101"/>
              <a:gd name="T64" fmla="*/ 27 w 86"/>
              <a:gd name="T65" fmla="*/ 2 h 101"/>
              <a:gd name="T66" fmla="*/ 25 w 86"/>
              <a:gd name="T67" fmla="*/ 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86" h="101">
                <a:moveTo>
                  <a:pt x="71" y="38"/>
                </a:moveTo>
                <a:cubicBezTo>
                  <a:pt x="70" y="38"/>
                  <a:pt x="70" y="38"/>
                  <a:pt x="69" y="38"/>
                </a:cubicBezTo>
                <a:cubicBezTo>
                  <a:pt x="69" y="38"/>
                  <a:pt x="68" y="39"/>
                  <a:pt x="68" y="40"/>
                </a:cubicBezTo>
                <a:cubicBezTo>
                  <a:pt x="68" y="42"/>
                  <a:pt x="68" y="42"/>
                  <a:pt x="68" y="42"/>
                </a:cubicBezTo>
                <a:cubicBezTo>
                  <a:pt x="49" y="42"/>
                  <a:pt x="49" y="42"/>
                  <a:pt x="49" y="42"/>
                </a:cubicBezTo>
                <a:cubicBezTo>
                  <a:pt x="47" y="42"/>
                  <a:pt x="46" y="43"/>
                  <a:pt x="46" y="44"/>
                </a:cubicBezTo>
                <a:cubicBezTo>
                  <a:pt x="46" y="56"/>
                  <a:pt x="46" y="56"/>
                  <a:pt x="46" y="56"/>
                </a:cubicBezTo>
                <a:cubicBezTo>
                  <a:pt x="46" y="57"/>
                  <a:pt x="47" y="58"/>
                  <a:pt x="49" y="58"/>
                </a:cubicBezTo>
                <a:cubicBezTo>
                  <a:pt x="68" y="58"/>
                  <a:pt x="68" y="58"/>
                  <a:pt x="68" y="58"/>
                </a:cubicBezTo>
                <a:cubicBezTo>
                  <a:pt x="68" y="60"/>
                  <a:pt x="68" y="60"/>
                  <a:pt x="68" y="60"/>
                </a:cubicBezTo>
                <a:cubicBezTo>
                  <a:pt x="68" y="60"/>
                  <a:pt x="69" y="61"/>
                  <a:pt x="69" y="61"/>
                </a:cubicBezTo>
                <a:cubicBezTo>
                  <a:pt x="70" y="62"/>
                  <a:pt x="70" y="62"/>
                  <a:pt x="71" y="62"/>
                </a:cubicBezTo>
                <a:cubicBezTo>
                  <a:pt x="71" y="62"/>
                  <a:pt x="71" y="62"/>
                  <a:pt x="72" y="6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6" y="50"/>
                  <a:pt x="86" y="50"/>
                </a:cubicBezTo>
                <a:cubicBezTo>
                  <a:pt x="86" y="49"/>
                  <a:pt x="85" y="48"/>
                  <a:pt x="85" y="48"/>
                </a:cubicBezTo>
                <a:cubicBezTo>
                  <a:pt x="72" y="38"/>
                  <a:pt x="72" y="38"/>
                  <a:pt x="72" y="38"/>
                </a:cubicBezTo>
                <a:cubicBezTo>
                  <a:pt x="71" y="38"/>
                  <a:pt x="71" y="38"/>
                  <a:pt x="71" y="38"/>
                </a:cubicBezTo>
                <a:moveTo>
                  <a:pt x="62" y="11"/>
                </a:moveTo>
                <a:cubicBezTo>
                  <a:pt x="61" y="11"/>
                  <a:pt x="61" y="11"/>
                  <a:pt x="60" y="12"/>
                </a:cubicBezTo>
                <a:cubicBezTo>
                  <a:pt x="47" y="22"/>
                  <a:pt x="47" y="22"/>
                  <a:pt x="47" y="22"/>
                </a:cubicBezTo>
                <a:cubicBezTo>
                  <a:pt x="47" y="22"/>
                  <a:pt x="46" y="23"/>
                  <a:pt x="46" y="23"/>
                </a:cubicBezTo>
                <a:cubicBezTo>
                  <a:pt x="46" y="24"/>
                  <a:pt x="47" y="25"/>
                  <a:pt x="47" y="25"/>
                </a:cubicBezTo>
                <a:cubicBezTo>
                  <a:pt x="60" y="35"/>
                  <a:pt x="60" y="35"/>
                  <a:pt x="60" y="35"/>
                </a:cubicBezTo>
                <a:cubicBezTo>
                  <a:pt x="61" y="35"/>
                  <a:pt x="61" y="35"/>
                  <a:pt x="62" y="35"/>
                </a:cubicBezTo>
                <a:cubicBezTo>
                  <a:pt x="62" y="35"/>
                  <a:pt x="62" y="35"/>
                  <a:pt x="63" y="35"/>
                </a:cubicBezTo>
                <a:cubicBezTo>
                  <a:pt x="63" y="35"/>
                  <a:pt x="64" y="34"/>
                  <a:pt x="64" y="33"/>
                </a:cubicBezTo>
                <a:cubicBezTo>
                  <a:pt x="64" y="31"/>
                  <a:pt x="64" y="31"/>
                  <a:pt x="64" y="31"/>
                </a:cubicBezTo>
                <a:cubicBezTo>
                  <a:pt x="83" y="31"/>
                  <a:pt x="83" y="31"/>
                  <a:pt x="83" y="31"/>
                </a:cubicBezTo>
                <a:cubicBezTo>
                  <a:pt x="85" y="31"/>
                  <a:pt x="86" y="30"/>
                  <a:pt x="86" y="29"/>
                </a:cubicBezTo>
                <a:cubicBezTo>
                  <a:pt x="86" y="17"/>
                  <a:pt x="86" y="17"/>
                  <a:pt x="86" y="17"/>
                </a:cubicBezTo>
                <a:cubicBezTo>
                  <a:pt x="86" y="16"/>
                  <a:pt x="85" y="15"/>
                  <a:pt x="83" y="15"/>
                </a:cubicBezTo>
                <a:cubicBezTo>
                  <a:pt x="64" y="15"/>
                  <a:pt x="64" y="15"/>
                  <a:pt x="64" y="15"/>
                </a:cubicBez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3" y="12"/>
                  <a:pt x="63" y="12"/>
                </a:cubicBezTo>
                <a:cubicBezTo>
                  <a:pt x="62" y="11"/>
                  <a:pt x="62" y="11"/>
                  <a:pt x="62" y="11"/>
                </a:cubicBezTo>
                <a:moveTo>
                  <a:pt x="11" y="32"/>
                </a:moveTo>
                <a:cubicBezTo>
                  <a:pt x="10" y="32"/>
                  <a:pt x="10" y="31"/>
                  <a:pt x="10" y="30"/>
                </a:cubicBezTo>
                <a:cubicBezTo>
                  <a:pt x="10" y="23"/>
                  <a:pt x="13" y="16"/>
                  <a:pt x="18" y="11"/>
                </a:cubicBezTo>
                <a:cubicBezTo>
                  <a:pt x="18" y="10"/>
                  <a:pt x="18" y="10"/>
                  <a:pt x="19" y="10"/>
                </a:cubicBezTo>
                <a:cubicBezTo>
                  <a:pt x="19" y="10"/>
                  <a:pt x="20" y="10"/>
                  <a:pt x="20" y="10"/>
                </a:cubicBezTo>
                <a:cubicBezTo>
                  <a:pt x="21" y="11"/>
                  <a:pt x="21" y="12"/>
                  <a:pt x="20" y="13"/>
                </a:cubicBezTo>
                <a:cubicBezTo>
                  <a:pt x="16" y="18"/>
                  <a:pt x="13" y="24"/>
                  <a:pt x="13" y="30"/>
                </a:cubicBezTo>
                <a:cubicBezTo>
                  <a:pt x="13" y="30"/>
                  <a:pt x="13" y="30"/>
                  <a:pt x="13" y="30"/>
                </a:cubicBezTo>
                <a:cubicBezTo>
                  <a:pt x="13" y="31"/>
                  <a:pt x="12" y="32"/>
                  <a:pt x="11" y="32"/>
                </a:cubicBezTo>
                <a:cubicBezTo>
                  <a:pt x="11" y="32"/>
                  <a:pt x="11" y="32"/>
                  <a:pt x="11" y="32"/>
                </a:cubicBezTo>
                <a:moveTo>
                  <a:pt x="24" y="0"/>
                </a:moveTo>
                <a:cubicBezTo>
                  <a:pt x="24" y="0"/>
                  <a:pt x="23" y="0"/>
                  <a:pt x="23" y="0"/>
                </a:cubicBezTo>
                <a:cubicBezTo>
                  <a:pt x="6" y="10"/>
                  <a:pt x="0" y="29"/>
                  <a:pt x="9" y="44"/>
                </a:cubicBezTo>
                <a:cubicBezTo>
                  <a:pt x="33" y="86"/>
                  <a:pt x="33" y="86"/>
                  <a:pt x="33" y="86"/>
                </a:cubicBezTo>
                <a:cubicBezTo>
                  <a:pt x="37" y="93"/>
                  <a:pt x="44" y="98"/>
                  <a:pt x="51" y="100"/>
                </a:cubicBezTo>
                <a:cubicBezTo>
                  <a:pt x="54" y="100"/>
                  <a:pt x="57" y="101"/>
                  <a:pt x="60" y="101"/>
                </a:cubicBezTo>
                <a:cubicBezTo>
                  <a:pt x="66" y="101"/>
                  <a:pt x="73" y="99"/>
                  <a:pt x="79" y="96"/>
                </a:cubicBezTo>
                <a:cubicBezTo>
                  <a:pt x="79" y="95"/>
                  <a:pt x="80" y="95"/>
                  <a:pt x="80" y="94"/>
                </a:cubicBezTo>
                <a:cubicBezTo>
                  <a:pt x="80" y="93"/>
                  <a:pt x="80" y="92"/>
                  <a:pt x="79" y="91"/>
                </a:cubicBezTo>
                <a:cubicBezTo>
                  <a:pt x="61" y="73"/>
                  <a:pt x="61" y="73"/>
                  <a:pt x="61" y="73"/>
                </a:cubicBezTo>
                <a:cubicBezTo>
                  <a:pt x="61" y="73"/>
                  <a:pt x="61" y="72"/>
                  <a:pt x="60" y="72"/>
                </a:cubicBezTo>
                <a:cubicBezTo>
                  <a:pt x="60" y="72"/>
                  <a:pt x="60" y="72"/>
                  <a:pt x="59" y="72"/>
                </a:cubicBezTo>
                <a:cubicBezTo>
                  <a:pt x="59" y="72"/>
                  <a:pt x="59" y="72"/>
                  <a:pt x="59" y="72"/>
                </a:cubicBezTo>
                <a:cubicBezTo>
                  <a:pt x="56" y="73"/>
                  <a:pt x="53" y="74"/>
                  <a:pt x="51" y="74"/>
                </a:cubicBezTo>
                <a:cubicBezTo>
                  <a:pt x="50" y="74"/>
                  <a:pt x="48" y="73"/>
                  <a:pt x="47" y="73"/>
                </a:cubicBezTo>
                <a:cubicBezTo>
                  <a:pt x="45" y="73"/>
                  <a:pt x="42" y="71"/>
                  <a:pt x="41" y="69"/>
                </a:cubicBezTo>
                <a:cubicBezTo>
                  <a:pt x="28" y="46"/>
                  <a:pt x="28" y="46"/>
                  <a:pt x="28" y="46"/>
                </a:cubicBezTo>
                <a:cubicBezTo>
                  <a:pt x="25" y="42"/>
                  <a:pt x="27" y="35"/>
                  <a:pt x="33" y="29"/>
                </a:cubicBezTo>
                <a:cubicBezTo>
                  <a:pt x="34" y="28"/>
                  <a:pt x="34" y="27"/>
                  <a:pt x="34" y="26"/>
                </a:cubicBezTo>
                <a:cubicBezTo>
                  <a:pt x="27" y="2"/>
                  <a:pt x="27" y="2"/>
                  <a:pt x="27" y="2"/>
                </a:cubicBezTo>
                <a:cubicBezTo>
                  <a:pt x="26" y="1"/>
                  <a:pt x="26" y="0"/>
                  <a:pt x="25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25" y="0"/>
                  <a:pt x="24" y="0"/>
                  <a:pt x="24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3" name="Camille2"/>
          <p:cNvSpPr>
            <a:spLocks noEditPoints="1"/>
          </p:cNvSpPr>
          <p:nvPr/>
        </p:nvSpPr>
        <p:spPr bwMode="auto">
          <a:xfrm>
            <a:off x="697865" y="1357630"/>
            <a:ext cx="708025" cy="668655"/>
          </a:xfrm>
          <a:custGeom>
            <a:avLst/>
            <a:gdLst>
              <a:gd name="T0" fmla="*/ 38 w 121"/>
              <a:gd name="T1" fmla="*/ 42 h 114"/>
              <a:gd name="T2" fmla="*/ 38 w 121"/>
              <a:gd name="T3" fmla="*/ 47 h 114"/>
              <a:gd name="T4" fmla="*/ 76 w 121"/>
              <a:gd name="T5" fmla="*/ 44 h 114"/>
              <a:gd name="T6" fmla="*/ 87 w 121"/>
              <a:gd name="T7" fmla="*/ 32 h 114"/>
              <a:gd name="T8" fmla="*/ 35 w 121"/>
              <a:gd name="T9" fmla="*/ 35 h 114"/>
              <a:gd name="T10" fmla="*/ 38 w 121"/>
              <a:gd name="T11" fmla="*/ 37 h 114"/>
              <a:gd name="T12" fmla="*/ 89 w 121"/>
              <a:gd name="T13" fmla="*/ 35 h 114"/>
              <a:gd name="T14" fmla="*/ 87 w 121"/>
              <a:gd name="T15" fmla="*/ 32 h 114"/>
              <a:gd name="T16" fmla="*/ 38 w 121"/>
              <a:gd name="T17" fmla="*/ 22 h 114"/>
              <a:gd name="T18" fmla="*/ 35 w 121"/>
              <a:gd name="T19" fmla="*/ 26 h 114"/>
              <a:gd name="T20" fmla="*/ 87 w 121"/>
              <a:gd name="T21" fmla="*/ 28 h 114"/>
              <a:gd name="T22" fmla="*/ 89 w 121"/>
              <a:gd name="T23" fmla="*/ 25 h 114"/>
              <a:gd name="T24" fmla="*/ 19 w 121"/>
              <a:gd name="T25" fmla="*/ 105 h 114"/>
              <a:gd name="T26" fmla="*/ 103 w 121"/>
              <a:gd name="T27" fmla="*/ 105 h 114"/>
              <a:gd name="T28" fmla="*/ 9 w 121"/>
              <a:gd name="T29" fmla="*/ 100 h 114"/>
              <a:gd name="T30" fmla="*/ 41 w 121"/>
              <a:gd name="T31" fmla="*/ 74 h 114"/>
              <a:gd name="T32" fmla="*/ 112 w 121"/>
              <a:gd name="T33" fmla="*/ 99 h 114"/>
              <a:gd name="T34" fmla="*/ 112 w 121"/>
              <a:gd name="T35" fmla="*/ 53 h 114"/>
              <a:gd name="T36" fmla="*/ 16 w 121"/>
              <a:gd name="T37" fmla="*/ 48 h 114"/>
              <a:gd name="T38" fmla="*/ 9 w 121"/>
              <a:gd name="T39" fmla="*/ 37 h 114"/>
              <a:gd name="T40" fmla="*/ 13 w 121"/>
              <a:gd name="T41" fmla="*/ 35 h 114"/>
              <a:gd name="T42" fmla="*/ 16 w 121"/>
              <a:gd name="T43" fmla="*/ 48 h 114"/>
              <a:gd name="T44" fmla="*/ 105 w 121"/>
              <a:gd name="T45" fmla="*/ 35 h 114"/>
              <a:gd name="T46" fmla="*/ 111 w 121"/>
              <a:gd name="T47" fmla="*/ 36 h 114"/>
              <a:gd name="T48" fmla="*/ 112 w 121"/>
              <a:gd name="T49" fmla="*/ 42 h 114"/>
              <a:gd name="T50" fmla="*/ 48 w 121"/>
              <a:gd name="T51" fmla="*/ 68 h 114"/>
              <a:gd name="T52" fmla="*/ 26 w 121"/>
              <a:gd name="T53" fmla="*/ 53 h 114"/>
              <a:gd name="T54" fmla="*/ 26 w 121"/>
              <a:gd name="T55" fmla="*/ 26 h 114"/>
              <a:gd name="T56" fmla="*/ 36 w 121"/>
              <a:gd name="T57" fmla="*/ 10 h 114"/>
              <a:gd name="T58" fmla="*/ 95 w 121"/>
              <a:gd name="T59" fmla="*/ 20 h 114"/>
              <a:gd name="T60" fmla="*/ 95 w 121"/>
              <a:gd name="T61" fmla="*/ 35 h 114"/>
              <a:gd name="T62" fmla="*/ 95 w 121"/>
              <a:gd name="T63" fmla="*/ 54 h 114"/>
              <a:gd name="T64" fmla="*/ 60 w 121"/>
              <a:gd name="T65" fmla="*/ 59 h 114"/>
              <a:gd name="T66" fmla="*/ 84 w 121"/>
              <a:gd name="T67" fmla="*/ 0 h 114"/>
              <a:gd name="T68" fmla="*/ 16 w 121"/>
              <a:gd name="T69" fmla="*/ 20 h 114"/>
              <a:gd name="T70" fmla="*/ 13 w 121"/>
              <a:gd name="T71" fmla="*/ 26 h 114"/>
              <a:gd name="T72" fmla="*/ 0 w 121"/>
              <a:gd name="T73" fmla="*/ 103 h 114"/>
              <a:gd name="T74" fmla="*/ 109 w 121"/>
              <a:gd name="T75" fmla="*/ 114 h 114"/>
              <a:gd name="T76" fmla="*/ 121 w 121"/>
              <a:gd name="T77" fmla="*/ 37 h 114"/>
              <a:gd name="T78" fmla="*/ 105 w 121"/>
              <a:gd name="T79" fmla="*/ 26 h 114"/>
              <a:gd name="T80" fmla="*/ 84 w 121"/>
              <a:gd name="T81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1" h="114">
                <a:moveTo>
                  <a:pt x="74" y="42"/>
                </a:moveTo>
                <a:cubicBezTo>
                  <a:pt x="38" y="42"/>
                  <a:pt x="38" y="42"/>
                  <a:pt x="38" y="42"/>
                </a:cubicBezTo>
                <a:cubicBezTo>
                  <a:pt x="36" y="42"/>
                  <a:pt x="35" y="43"/>
                  <a:pt x="35" y="44"/>
                </a:cubicBezTo>
                <a:cubicBezTo>
                  <a:pt x="35" y="46"/>
                  <a:pt x="36" y="47"/>
                  <a:pt x="38" y="47"/>
                </a:cubicBezTo>
                <a:cubicBezTo>
                  <a:pt x="74" y="47"/>
                  <a:pt x="74" y="47"/>
                  <a:pt x="74" y="47"/>
                </a:cubicBezTo>
                <a:cubicBezTo>
                  <a:pt x="75" y="47"/>
                  <a:pt x="76" y="46"/>
                  <a:pt x="76" y="44"/>
                </a:cubicBezTo>
                <a:cubicBezTo>
                  <a:pt x="76" y="43"/>
                  <a:pt x="75" y="42"/>
                  <a:pt x="74" y="42"/>
                </a:cubicBezTo>
                <a:moveTo>
                  <a:pt x="87" y="32"/>
                </a:moveTo>
                <a:cubicBezTo>
                  <a:pt x="38" y="32"/>
                  <a:pt x="38" y="32"/>
                  <a:pt x="38" y="32"/>
                </a:cubicBezTo>
                <a:cubicBezTo>
                  <a:pt x="36" y="32"/>
                  <a:pt x="35" y="33"/>
                  <a:pt x="35" y="35"/>
                </a:cubicBezTo>
                <a:cubicBezTo>
                  <a:pt x="35" y="35"/>
                  <a:pt x="35" y="35"/>
                  <a:pt x="35" y="35"/>
                </a:cubicBezTo>
                <a:cubicBezTo>
                  <a:pt x="35" y="36"/>
                  <a:pt x="36" y="37"/>
                  <a:pt x="38" y="37"/>
                </a:cubicBezTo>
                <a:cubicBezTo>
                  <a:pt x="87" y="37"/>
                  <a:pt x="87" y="37"/>
                  <a:pt x="87" y="37"/>
                </a:cubicBezTo>
                <a:cubicBezTo>
                  <a:pt x="88" y="37"/>
                  <a:pt x="89" y="36"/>
                  <a:pt x="89" y="35"/>
                </a:cubicBezTo>
                <a:cubicBezTo>
                  <a:pt x="89" y="35"/>
                  <a:pt x="89" y="35"/>
                  <a:pt x="89" y="35"/>
                </a:cubicBezTo>
                <a:cubicBezTo>
                  <a:pt x="89" y="33"/>
                  <a:pt x="88" y="32"/>
                  <a:pt x="87" y="32"/>
                </a:cubicBezTo>
                <a:moveTo>
                  <a:pt x="87" y="22"/>
                </a:moveTo>
                <a:cubicBezTo>
                  <a:pt x="38" y="22"/>
                  <a:pt x="38" y="22"/>
                  <a:pt x="38" y="22"/>
                </a:cubicBezTo>
                <a:cubicBezTo>
                  <a:pt x="36" y="22"/>
                  <a:pt x="35" y="24"/>
                  <a:pt x="35" y="25"/>
                </a:cubicBezTo>
                <a:cubicBezTo>
                  <a:pt x="35" y="25"/>
                  <a:pt x="35" y="26"/>
                  <a:pt x="35" y="26"/>
                </a:cubicBezTo>
                <a:cubicBezTo>
                  <a:pt x="36" y="27"/>
                  <a:pt x="37" y="28"/>
                  <a:pt x="38" y="28"/>
                </a:cubicBezTo>
                <a:cubicBezTo>
                  <a:pt x="87" y="28"/>
                  <a:pt x="87" y="28"/>
                  <a:pt x="87" y="28"/>
                </a:cubicBezTo>
                <a:cubicBezTo>
                  <a:pt x="88" y="28"/>
                  <a:pt x="89" y="27"/>
                  <a:pt x="89" y="26"/>
                </a:cubicBezTo>
                <a:cubicBezTo>
                  <a:pt x="89" y="26"/>
                  <a:pt x="89" y="25"/>
                  <a:pt x="89" y="25"/>
                </a:cubicBezTo>
                <a:cubicBezTo>
                  <a:pt x="89" y="24"/>
                  <a:pt x="88" y="22"/>
                  <a:pt x="87" y="22"/>
                </a:cubicBezTo>
                <a:moveTo>
                  <a:pt x="19" y="105"/>
                </a:moveTo>
                <a:cubicBezTo>
                  <a:pt x="60" y="71"/>
                  <a:pt x="60" y="71"/>
                  <a:pt x="60" y="71"/>
                </a:cubicBezTo>
                <a:cubicBezTo>
                  <a:pt x="103" y="105"/>
                  <a:pt x="103" y="105"/>
                  <a:pt x="103" y="105"/>
                </a:cubicBezTo>
                <a:cubicBezTo>
                  <a:pt x="19" y="105"/>
                  <a:pt x="19" y="105"/>
                  <a:pt x="19" y="105"/>
                </a:cubicBezTo>
                <a:moveTo>
                  <a:pt x="9" y="100"/>
                </a:moveTo>
                <a:cubicBezTo>
                  <a:pt x="9" y="54"/>
                  <a:pt x="9" y="54"/>
                  <a:pt x="9" y="54"/>
                </a:cubicBezTo>
                <a:cubicBezTo>
                  <a:pt x="41" y="74"/>
                  <a:pt x="41" y="74"/>
                  <a:pt x="41" y="74"/>
                </a:cubicBezTo>
                <a:cubicBezTo>
                  <a:pt x="9" y="100"/>
                  <a:pt x="9" y="100"/>
                  <a:pt x="9" y="100"/>
                </a:cubicBezTo>
                <a:moveTo>
                  <a:pt x="112" y="99"/>
                </a:moveTo>
                <a:cubicBezTo>
                  <a:pt x="80" y="74"/>
                  <a:pt x="80" y="74"/>
                  <a:pt x="80" y="74"/>
                </a:cubicBezTo>
                <a:cubicBezTo>
                  <a:pt x="112" y="53"/>
                  <a:pt x="112" y="53"/>
                  <a:pt x="112" y="53"/>
                </a:cubicBezTo>
                <a:cubicBezTo>
                  <a:pt x="112" y="99"/>
                  <a:pt x="112" y="99"/>
                  <a:pt x="112" y="99"/>
                </a:cubicBezTo>
                <a:moveTo>
                  <a:pt x="16" y="48"/>
                </a:moveTo>
                <a:cubicBezTo>
                  <a:pt x="9" y="43"/>
                  <a:pt x="9" y="43"/>
                  <a:pt x="9" y="43"/>
                </a:cubicBez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10" y="37"/>
                  <a:pt x="10" y="36"/>
                </a:cubicBezTo>
                <a:cubicBezTo>
                  <a:pt x="11" y="36"/>
                  <a:pt x="12" y="35"/>
                  <a:pt x="13" y="35"/>
                </a:cubicBezTo>
                <a:cubicBezTo>
                  <a:pt x="16" y="35"/>
                  <a:pt x="16" y="35"/>
                  <a:pt x="16" y="35"/>
                </a:cubicBezTo>
                <a:cubicBezTo>
                  <a:pt x="16" y="48"/>
                  <a:pt x="16" y="48"/>
                  <a:pt x="16" y="48"/>
                </a:cubicBezTo>
                <a:moveTo>
                  <a:pt x="105" y="47"/>
                </a:moveTo>
                <a:cubicBezTo>
                  <a:pt x="105" y="35"/>
                  <a:pt x="105" y="35"/>
                  <a:pt x="105" y="35"/>
                </a:cubicBezTo>
                <a:cubicBezTo>
                  <a:pt x="109" y="35"/>
                  <a:pt x="109" y="35"/>
                  <a:pt x="109" y="35"/>
                </a:cubicBezTo>
                <a:cubicBezTo>
                  <a:pt x="110" y="35"/>
                  <a:pt x="111" y="36"/>
                  <a:pt x="111" y="36"/>
                </a:cubicBezTo>
                <a:cubicBezTo>
                  <a:pt x="112" y="37"/>
                  <a:pt x="112" y="37"/>
                  <a:pt x="112" y="37"/>
                </a:cubicBezTo>
                <a:cubicBezTo>
                  <a:pt x="112" y="42"/>
                  <a:pt x="112" y="42"/>
                  <a:pt x="112" y="42"/>
                </a:cubicBezTo>
                <a:cubicBezTo>
                  <a:pt x="105" y="47"/>
                  <a:pt x="105" y="47"/>
                  <a:pt x="105" y="47"/>
                </a:cubicBezTo>
                <a:moveTo>
                  <a:pt x="48" y="68"/>
                </a:move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3"/>
                  <a:pt x="26" y="53"/>
                </a:cubicBezTo>
                <a:cubicBezTo>
                  <a:pt x="26" y="35"/>
                  <a:pt x="26" y="35"/>
                  <a:pt x="26" y="35"/>
                </a:cubicBezTo>
                <a:cubicBezTo>
                  <a:pt x="26" y="26"/>
                  <a:pt x="26" y="26"/>
                  <a:pt x="26" y="26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15"/>
                  <a:pt x="30" y="10"/>
                  <a:pt x="36" y="10"/>
                </a:cubicBezTo>
                <a:cubicBezTo>
                  <a:pt x="84" y="10"/>
                  <a:pt x="84" y="10"/>
                  <a:pt x="84" y="10"/>
                </a:cubicBezTo>
                <a:cubicBezTo>
                  <a:pt x="90" y="10"/>
                  <a:pt x="95" y="15"/>
                  <a:pt x="95" y="20"/>
                </a:cubicBezTo>
                <a:cubicBezTo>
                  <a:pt x="95" y="26"/>
                  <a:pt x="95" y="26"/>
                  <a:pt x="95" y="26"/>
                </a:cubicBezTo>
                <a:cubicBezTo>
                  <a:pt x="95" y="35"/>
                  <a:pt x="95" y="35"/>
                  <a:pt x="95" y="35"/>
                </a:cubicBezTo>
                <a:cubicBezTo>
                  <a:pt x="95" y="53"/>
                  <a:pt x="95" y="53"/>
                  <a:pt x="95" y="53"/>
                </a:cubicBezTo>
                <a:cubicBezTo>
                  <a:pt x="95" y="54"/>
                  <a:pt x="95" y="54"/>
                  <a:pt x="95" y="54"/>
                </a:cubicBezTo>
                <a:cubicBezTo>
                  <a:pt x="72" y="68"/>
                  <a:pt x="72" y="68"/>
                  <a:pt x="72" y="68"/>
                </a:cubicBezTo>
                <a:cubicBezTo>
                  <a:pt x="60" y="59"/>
                  <a:pt x="60" y="59"/>
                  <a:pt x="60" y="59"/>
                </a:cubicBezTo>
                <a:cubicBezTo>
                  <a:pt x="48" y="68"/>
                  <a:pt x="48" y="68"/>
                  <a:pt x="48" y="68"/>
                </a:cubicBezTo>
                <a:moveTo>
                  <a:pt x="84" y="0"/>
                </a:moveTo>
                <a:cubicBezTo>
                  <a:pt x="36" y="0"/>
                  <a:pt x="36" y="0"/>
                  <a:pt x="36" y="0"/>
                </a:cubicBezTo>
                <a:cubicBezTo>
                  <a:pt x="25" y="0"/>
                  <a:pt x="16" y="9"/>
                  <a:pt x="16" y="20"/>
                </a:cubicBezTo>
                <a:cubicBezTo>
                  <a:pt x="16" y="26"/>
                  <a:pt x="16" y="26"/>
                  <a:pt x="16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7" y="26"/>
                  <a:pt x="1" y="31"/>
                  <a:pt x="0" y="37"/>
                </a:cubicBezTo>
                <a:cubicBezTo>
                  <a:pt x="0" y="103"/>
                  <a:pt x="0" y="103"/>
                  <a:pt x="0" y="103"/>
                </a:cubicBezTo>
                <a:cubicBezTo>
                  <a:pt x="1" y="109"/>
                  <a:pt x="7" y="114"/>
                  <a:pt x="13" y="114"/>
                </a:cubicBezTo>
                <a:cubicBezTo>
                  <a:pt x="109" y="114"/>
                  <a:pt x="109" y="114"/>
                  <a:pt x="109" y="114"/>
                </a:cubicBezTo>
                <a:cubicBezTo>
                  <a:pt x="115" y="114"/>
                  <a:pt x="121" y="109"/>
                  <a:pt x="121" y="103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21" y="31"/>
                  <a:pt x="115" y="26"/>
                  <a:pt x="109" y="26"/>
                </a:cubicBezTo>
                <a:cubicBezTo>
                  <a:pt x="105" y="26"/>
                  <a:pt x="105" y="26"/>
                  <a:pt x="105" y="26"/>
                </a:cubicBezTo>
                <a:cubicBezTo>
                  <a:pt x="105" y="20"/>
                  <a:pt x="105" y="20"/>
                  <a:pt x="105" y="20"/>
                </a:cubicBezTo>
                <a:cubicBezTo>
                  <a:pt x="105" y="9"/>
                  <a:pt x="95" y="0"/>
                  <a:pt x="84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Camille7"/>
          <p:cNvSpPr>
            <a:spLocks noEditPoints="1"/>
          </p:cNvSpPr>
          <p:nvPr/>
        </p:nvSpPr>
        <p:spPr bwMode="auto">
          <a:xfrm>
            <a:off x="8888095" y="1417320"/>
            <a:ext cx="834390" cy="582295"/>
          </a:xfrm>
          <a:custGeom>
            <a:avLst/>
            <a:gdLst>
              <a:gd name="T0" fmla="*/ 48 w 257"/>
              <a:gd name="T1" fmla="*/ 0 h 179"/>
              <a:gd name="T2" fmla="*/ 212 w 257"/>
              <a:gd name="T3" fmla="*/ 0 h 179"/>
              <a:gd name="T4" fmla="*/ 235 w 257"/>
              <a:gd name="T5" fmla="*/ 23 h 179"/>
              <a:gd name="T6" fmla="*/ 235 w 257"/>
              <a:gd name="T7" fmla="*/ 137 h 179"/>
              <a:gd name="T8" fmla="*/ 25 w 257"/>
              <a:gd name="T9" fmla="*/ 137 h 179"/>
              <a:gd name="T10" fmla="*/ 25 w 257"/>
              <a:gd name="T11" fmla="*/ 23 h 179"/>
              <a:gd name="T12" fmla="*/ 48 w 257"/>
              <a:gd name="T13" fmla="*/ 0 h 179"/>
              <a:gd name="T14" fmla="*/ 64 w 257"/>
              <a:gd name="T15" fmla="*/ 84 h 179"/>
              <a:gd name="T16" fmla="*/ 64 w 257"/>
              <a:gd name="T17" fmla="*/ 94 h 179"/>
              <a:gd name="T18" fmla="*/ 137 w 257"/>
              <a:gd name="T19" fmla="*/ 94 h 179"/>
              <a:gd name="T20" fmla="*/ 137 w 257"/>
              <a:gd name="T21" fmla="*/ 84 h 179"/>
              <a:gd name="T22" fmla="*/ 64 w 257"/>
              <a:gd name="T23" fmla="*/ 84 h 179"/>
              <a:gd name="T24" fmla="*/ 64 w 257"/>
              <a:gd name="T25" fmla="*/ 60 h 179"/>
              <a:gd name="T26" fmla="*/ 64 w 257"/>
              <a:gd name="T27" fmla="*/ 70 h 179"/>
              <a:gd name="T28" fmla="*/ 122 w 257"/>
              <a:gd name="T29" fmla="*/ 70 h 179"/>
              <a:gd name="T30" fmla="*/ 122 w 257"/>
              <a:gd name="T31" fmla="*/ 60 h 179"/>
              <a:gd name="T32" fmla="*/ 64 w 257"/>
              <a:gd name="T33" fmla="*/ 60 h 179"/>
              <a:gd name="T34" fmla="*/ 64 w 257"/>
              <a:gd name="T35" fmla="*/ 37 h 179"/>
              <a:gd name="T36" fmla="*/ 64 w 257"/>
              <a:gd name="T37" fmla="*/ 46 h 179"/>
              <a:gd name="T38" fmla="*/ 137 w 257"/>
              <a:gd name="T39" fmla="*/ 46 h 179"/>
              <a:gd name="T40" fmla="*/ 137 w 257"/>
              <a:gd name="T41" fmla="*/ 37 h 179"/>
              <a:gd name="T42" fmla="*/ 64 w 257"/>
              <a:gd name="T43" fmla="*/ 37 h 179"/>
              <a:gd name="T44" fmla="*/ 146 w 257"/>
              <a:gd name="T45" fmla="*/ 67 h 179"/>
              <a:gd name="T46" fmla="*/ 166 w 257"/>
              <a:gd name="T47" fmla="*/ 99 h 179"/>
              <a:gd name="T48" fmla="*/ 172 w 257"/>
              <a:gd name="T49" fmla="*/ 89 h 179"/>
              <a:gd name="T50" fmla="*/ 189 w 257"/>
              <a:gd name="T51" fmla="*/ 100 h 179"/>
              <a:gd name="T52" fmla="*/ 195 w 257"/>
              <a:gd name="T53" fmla="*/ 90 h 179"/>
              <a:gd name="T54" fmla="*/ 178 w 257"/>
              <a:gd name="T55" fmla="*/ 79 h 179"/>
              <a:gd name="T56" fmla="*/ 184 w 257"/>
              <a:gd name="T57" fmla="*/ 70 h 179"/>
              <a:gd name="T58" fmla="*/ 146 w 257"/>
              <a:gd name="T59" fmla="*/ 67 h 179"/>
              <a:gd name="T60" fmla="*/ 0 w 257"/>
              <a:gd name="T61" fmla="*/ 146 h 179"/>
              <a:gd name="T62" fmla="*/ 257 w 257"/>
              <a:gd name="T63" fmla="*/ 146 h 179"/>
              <a:gd name="T64" fmla="*/ 257 w 257"/>
              <a:gd name="T65" fmla="*/ 172 h 179"/>
              <a:gd name="T66" fmla="*/ 249 w 257"/>
              <a:gd name="T67" fmla="*/ 179 h 179"/>
              <a:gd name="T68" fmla="*/ 7 w 257"/>
              <a:gd name="T69" fmla="*/ 179 h 179"/>
              <a:gd name="T70" fmla="*/ 0 w 257"/>
              <a:gd name="T71" fmla="*/ 172 h 179"/>
              <a:gd name="T72" fmla="*/ 0 w 257"/>
              <a:gd name="T73" fmla="*/ 146 h 179"/>
              <a:gd name="T74" fmla="*/ 17 w 257"/>
              <a:gd name="T75" fmla="*/ 155 h 179"/>
              <a:gd name="T76" fmla="*/ 17 w 257"/>
              <a:gd name="T77" fmla="*/ 163 h 179"/>
              <a:gd name="T78" fmla="*/ 39 w 257"/>
              <a:gd name="T79" fmla="*/ 163 h 179"/>
              <a:gd name="T80" fmla="*/ 39 w 257"/>
              <a:gd name="T81" fmla="*/ 155 h 179"/>
              <a:gd name="T82" fmla="*/ 17 w 257"/>
              <a:gd name="T83" fmla="*/ 155 h 179"/>
              <a:gd name="T84" fmla="*/ 220 w 257"/>
              <a:gd name="T85" fmla="*/ 155 h 179"/>
              <a:gd name="T86" fmla="*/ 220 w 257"/>
              <a:gd name="T87" fmla="*/ 163 h 179"/>
              <a:gd name="T88" fmla="*/ 242 w 257"/>
              <a:gd name="T89" fmla="*/ 163 h 179"/>
              <a:gd name="T90" fmla="*/ 242 w 257"/>
              <a:gd name="T91" fmla="*/ 155 h 179"/>
              <a:gd name="T92" fmla="*/ 220 w 257"/>
              <a:gd name="T93" fmla="*/ 155 h 179"/>
              <a:gd name="T94" fmla="*/ 49 w 257"/>
              <a:gd name="T95" fmla="*/ 155 h 179"/>
              <a:gd name="T96" fmla="*/ 49 w 257"/>
              <a:gd name="T97" fmla="*/ 163 h 179"/>
              <a:gd name="T98" fmla="*/ 71 w 257"/>
              <a:gd name="T99" fmla="*/ 163 h 179"/>
              <a:gd name="T100" fmla="*/ 71 w 257"/>
              <a:gd name="T101" fmla="*/ 155 h 179"/>
              <a:gd name="T102" fmla="*/ 49 w 257"/>
              <a:gd name="T103" fmla="*/ 155 h 179"/>
              <a:gd name="T104" fmla="*/ 48 w 257"/>
              <a:gd name="T105" fmla="*/ 21 h 179"/>
              <a:gd name="T106" fmla="*/ 48 w 257"/>
              <a:gd name="T107" fmla="*/ 116 h 179"/>
              <a:gd name="T108" fmla="*/ 213 w 257"/>
              <a:gd name="T109" fmla="*/ 116 h 179"/>
              <a:gd name="T110" fmla="*/ 213 w 257"/>
              <a:gd name="T111" fmla="*/ 21 h 179"/>
              <a:gd name="T112" fmla="*/ 48 w 257"/>
              <a:gd name="T113" fmla="*/ 21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57" h="179">
                <a:moveTo>
                  <a:pt x="48" y="0"/>
                </a:moveTo>
                <a:cubicBezTo>
                  <a:pt x="212" y="0"/>
                  <a:pt x="212" y="0"/>
                  <a:pt x="212" y="0"/>
                </a:cubicBezTo>
                <a:cubicBezTo>
                  <a:pt x="225" y="0"/>
                  <a:pt x="235" y="10"/>
                  <a:pt x="235" y="23"/>
                </a:cubicBezTo>
                <a:cubicBezTo>
                  <a:pt x="235" y="137"/>
                  <a:pt x="235" y="137"/>
                  <a:pt x="235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5" y="23"/>
                  <a:pt x="25" y="23"/>
                  <a:pt x="25" y="23"/>
                </a:cubicBezTo>
                <a:cubicBezTo>
                  <a:pt x="25" y="10"/>
                  <a:pt x="35" y="0"/>
                  <a:pt x="48" y="0"/>
                </a:cubicBezTo>
                <a:close/>
                <a:moveTo>
                  <a:pt x="64" y="84"/>
                </a:moveTo>
                <a:cubicBezTo>
                  <a:pt x="64" y="94"/>
                  <a:pt x="64" y="94"/>
                  <a:pt x="64" y="94"/>
                </a:cubicBezTo>
                <a:cubicBezTo>
                  <a:pt x="137" y="94"/>
                  <a:pt x="137" y="94"/>
                  <a:pt x="137" y="94"/>
                </a:cubicBezTo>
                <a:cubicBezTo>
                  <a:pt x="137" y="84"/>
                  <a:pt x="137" y="84"/>
                  <a:pt x="137" y="84"/>
                </a:cubicBezTo>
                <a:cubicBezTo>
                  <a:pt x="64" y="84"/>
                  <a:pt x="64" y="84"/>
                  <a:pt x="64" y="84"/>
                </a:cubicBezTo>
                <a:close/>
                <a:moveTo>
                  <a:pt x="64" y="60"/>
                </a:moveTo>
                <a:cubicBezTo>
                  <a:pt x="64" y="70"/>
                  <a:pt x="64" y="70"/>
                  <a:pt x="64" y="70"/>
                </a:cubicBezTo>
                <a:cubicBezTo>
                  <a:pt x="122" y="70"/>
                  <a:pt x="122" y="70"/>
                  <a:pt x="122" y="70"/>
                </a:cubicBezTo>
                <a:cubicBezTo>
                  <a:pt x="122" y="60"/>
                  <a:pt x="122" y="60"/>
                  <a:pt x="122" y="60"/>
                </a:cubicBezTo>
                <a:cubicBezTo>
                  <a:pt x="64" y="60"/>
                  <a:pt x="64" y="60"/>
                  <a:pt x="64" y="60"/>
                </a:cubicBezTo>
                <a:close/>
                <a:moveTo>
                  <a:pt x="64" y="37"/>
                </a:moveTo>
                <a:cubicBezTo>
                  <a:pt x="64" y="46"/>
                  <a:pt x="64" y="46"/>
                  <a:pt x="64" y="46"/>
                </a:cubicBezTo>
                <a:cubicBezTo>
                  <a:pt x="137" y="46"/>
                  <a:pt x="137" y="46"/>
                  <a:pt x="137" y="46"/>
                </a:cubicBezTo>
                <a:cubicBezTo>
                  <a:pt x="137" y="37"/>
                  <a:pt x="137" y="37"/>
                  <a:pt x="137" y="37"/>
                </a:cubicBezTo>
                <a:cubicBezTo>
                  <a:pt x="64" y="37"/>
                  <a:pt x="64" y="37"/>
                  <a:pt x="64" y="37"/>
                </a:cubicBezTo>
                <a:close/>
                <a:moveTo>
                  <a:pt x="146" y="67"/>
                </a:moveTo>
                <a:cubicBezTo>
                  <a:pt x="166" y="99"/>
                  <a:pt x="166" y="99"/>
                  <a:pt x="166" y="99"/>
                </a:cubicBezTo>
                <a:cubicBezTo>
                  <a:pt x="172" y="89"/>
                  <a:pt x="172" y="89"/>
                  <a:pt x="172" y="89"/>
                </a:cubicBezTo>
                <a:cubicBezTo>
                  <a:pt x="189" y="100"/>
                  <a:pt x="189" y="100"/>
                  <a:pt x="189" y="100"/>
                </a:cubicBezTo>
                <a:cubicBezTo>
                  <a:pt x="195" y="90"/>
                  <a:pt x="195" y="90"/>
                  <a:pt x="195" y="90"/>
                </a:cubicBezTo>
                <a:cubicBezTo>
                  <a:pt x="178" y="79"/>
                  <a:pt x="178" y="79"/>
                  <a:pt x="178" y="79"/>
                </a:cubicBezTo>
                <a:cubicBezTo>
                  <a:pt x="184" y="70"/>
                  <a:pt x="184" y="70"/>
                  <a:pt x="184" y="70"/>
                </a:cubicBezTo>
                <a:cubicBezTo>
                  <a:pt x="146" y="67"/>
                  <a:pt x="146" y="67"/>
                  <a:pt x="146" y="67"/>
                </a:cubicBezTo>
                <a:close/>
                <a:moveTo>
                  <a:pt x="0" y="146"/>
                </a:moveTo>
                <a:cubicBezTo>
                  <a:pt x="257" y="146"/>
                  <a:pt x="257" y="146"/>
                  <a:pt x="257" y="146"/>
                </a:cubicBezTo>
                <a:cubicBezTo>
                  <a:pt x="257" y="172"/>
                  <a:pt x="257" y="172"/>
                  <a:pt x="257" y="172"/>
                </a:cubicBezTo>
                <a:cubicBezTo>
                  <a:pt x="249" y="179"/>
                  <a:pt x="249" y="179"/>
                  <a:pt x="249" y="179"/>
                </a:cubicBezTo>
                <a:cubicBezTo>
                  <a:pt x="7" y="179"/>
                  <a:pt x="7" y="179"/>
                  <a:pt x="7" y="179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46"/>
                  <a:pt x="0" y="146"/>
                  <a:pt x="0" y="146"/>
                </a:cubicBezTo>
                <a:close/>
                <a:moveTo>
                  <a:pt x="17" y="155"/>
                </a:moveTo>
                <a:cubicBezTo>
                  <a:pt x="17" y="163"/>
                  <a:pt x="17" y="163"/>
                  <a:pt x="17" y="163"/>
                </a:cubicBezTo>
                <a:cubicBezTo>
                  <a:pt x="39" y="163"/>
                  <a:pt x="39" y="163"/>
                  <a:pt x="39" y="163"/>
                </a:cubicBezTo>
                <a:cubicBezTo>
                  <a:pt x="39" y="155"/>
                  <a:pt x="39" y="155"/>
                  <a:pt x="39" y="155"/>
                </a:cubicBezTo>
                <a:cubicBezTo>
                  <a:pt x="17" y="155"/>
                  <a:pt x="17" y="155"/>
                  <a:pt x="17" y="155"/>
                </a:cubicBezTo>
                <a:close/>
                <a:moveTo>
                  <a:pt x="220" y="155"/>
                </a:moveTo>
                <a:cubicBezTo>
                  <a:pt x="220" y="163"/>
                  <a:pt x="220" y="163"/>
                  <a:pt x="220" y="163"/>
                </a:cubicBezTo>
                <a:cubicBezTo>
                  <a:pt x="242" y="163"/>
                  <a:pt x="242" y="163"/>
                  <a:pt x="242" y="163"/>
                </a:cubicBezTo>
                <a:cubicBezTo>
                  <a:pt x="242" y="155"/>
                  <a:pt x="242" y="155"/>
                  <a:pt x="242" y="155"/>
                </a:cubicBezTo>
                <a:cubicBezTo>
                  <a:pt x="220" y="155"/>
                  <a:pt x="220" y="155"/>
                  <a:pt x="220" y="155"/>
                </a:cubicBezTo>
                <a:close/>
                <a:moveTo>
                  <a:pt x="49" y="155"/>
                </a:moveTo>
                <a:cubicBezTo>
                  <a:pt x="49" y="163"/>
                  <a:pt x="49" y="163"/>
                  <a:pt x="49" y="163"/>
                </a:cubicBezTo>
                <a:cubicBezTo>
                  <a:pt x="71" y="163"/>
                  <a:pt x="71" y="163"/>
                  <a:pt x="71" y="163"/>
                </a:cubicBezTo>
                <a:cubicBezTo>
                  <a:pt x="71" y="155"/>
                  <a:pt x="71" y="155"/>
                  <a:pt x="71" y="155"/>
                </a:cubicBezTo>
                <a:cubicBezTo>
                  <a:pt x="49" y="155"/>
                  <a:pt x="49" y="155"/>
                  <a:pt x="49" y="155"/>
                </a:cubicBezTo>
                <a:close/>
                <a:moveTo>
                  <a:pt x="48" y="21"/>
                </a:moveTo>
                <a:cubicBezTo>
                  <a:pt x="48" y="116"/>
                  <a:pt x="48" y="116"/>
                  <a:pt x="48" y="116"/>
                </a:cubicBezTo>
                <a:cubicBezTo>
                  <a:pt x="213" y="116"/>
                  <a:pt x="213" y="116"/>
                  <a:pt x="213" y="116"/>
                </a:cubicBezTo>
                <a:cubicBezTo>
                  <a:pt x="213" y="21"/>
                  <a:pt x="213" y="21"/>
                  <a:pt x="213" y="21"/>
                </a:cubicBezTo>
                <a:lnTo>
                  <a:pt x="48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9" name="Camille8"/>
          <p:cNvSpPr>
            <a:spLocks noEditPoints="1"/>
          </p:cNvSpPr>
          <p:nvPr/>
        </p:nvSpPr>
        <p:spPr bwMode="auto">
          <a:xfrm>
            <a:off x="10615930" y="1421765"/>
            <a:ext cx="774065" cy="574040"/>
          </a:xfrm>
          <a:custGeom>
            <a:avLst/>
            <a:gdLst>
              <a:gd name="T0" fmla="*/ 44 w 209"/>
              <a:gd name="T1" fmla="*/ 99 h 155"/>
              <a:gd name="T2" fmla="*/ 24 w 209"/>
              <a:gd name="T3" fmla="*/ 87 h 155"/>
              <a:gd name="T4" fmla="*/ 28 w 209"/>
              <a:gd name="T5" fmla="*/ 4 h 155"/>
              <a:gd name="T6" fmla="*/ 179 w 209"/>
              <a:gd name="T7" fmla="*/ 4 h 155"/>
              <a:gd name="T8" fmla="*/ 182 w 209"/>
              <a:gd name="T9" fmla="*/ 87 h 155"/>
              <a:gd name="T10" fmla="*/ 161 w 209"/>
              <a:gd name="T11" fmla="*/ 99 h 155"/>
              <a:gd name="T12" fmla="*/ 209 w 209"/>
              <a:gd name="T13" fmla="*/ 141 h 155"/>
              <a:gd name="T14" fmla="*/ 7 w 209"/>
              <a:gd name="T15" fmla="*/ 155 h 155"/>
              <a:gd name="T16" fmla="*/ 63 w 209"/>
              <a:gd name="T17" fmla="*/ 102 h 155"/>
              <a:gd name="T18" fmla="*/ 63 w 209"/>
              <a:gd name="T19" fmla="*/ 99 h 155"/>
              <a:gd name="T20" fmla="*/ 36 w 209"/>
              <a:gd name="T21" fmla="*/ 12 h 155"/>
              <a:gd name="T22" fmla="*/ 36 w 209"/>
              <a:gd name="T23" fmla="*/ 12 h 155"/>
              <a:gd name="T24" fmla="*/ 36 w 209"/>
              <a:gd name="T25" fmla="*/ 87 h 155"/>
              <a:gd name="T26" fmla="*/ 170 w 209"/>
              <a:gd name="T27" fmla="*/ 87 h 155"/>
              <a:gd name="T28" fmla="*/ 170 w 209"/>
              <a:gd name="T29" fmla="*/ 12 h 155"/>
              <a:gd name="T30" fmla="*/ 27 w 209"/>
              <a:gd name="T31" fmla="*/ 133 h 155"/>
              <a:gd name="T32" fmla="*/ 31 w 209"/>
              <a:gd name="T33" fmla="*/ 126 h 155"/>
              <a:gd name="T34" fmla="*/ 61 w 209"/>
              <a:gd name="T35" fmla="*/ 115 h 155"/>
              <a:gd name="T36" fmla="*/ 157 w 209"/>
              <a:gd name="T37" fmla="*/ 110 h 155"/>
              <a:gd name="T38" fmla="*/ 170 w 209"/>
              <a:gd name="T39" fmla="*/ 110 h 155"/>
              <a:gd name="T40" fmla="*/ 140 w 209"/>
              <a:gd name="T41" fmla="*/ 115 h 155"/>
              <a:gd name="T42" fmla="*/ 139 w 209"/>
              <a:gd name="T43" fmla="*/ 110 h 155"/>
              <a:gd name="T44" fmla="*/ 136 w 209"/>
              <a:gd name="T45" fmla="*/ 115 h 155"/>
              <a:gd name="T46" fmla="*/ 103 w 209"/>
              <a:gd name="T47" fmla="*/ 110 h 155"/>
              <a:gd name="T48" fmla="*/ 117 w 209"/>
              <a:gd name="T49" fmla="*/ 110 h 155"/>
              <a:gd name="T50" fmla="*/ 84 w 209"/>
              <a:gd name="T51" fmla="*/ 115 h 155"/>
              <a:gd name="T52" fmla="*/ 85 w 209"/>
              <a:gd name="T53" fmla="*/ 110 h 155"/>
              <a:gd name="T54" fmla="*/ 80 w 209"/>
              <a:gd name="T55" fmla="*/ 115 h 155"/>
              <a:gd name="T56" fmla="*/ 152 w 209"/>
              <a:gd name="T57" fmla="*/ 117 h 155"/>
              <a:gd name="T58" fmla="*/ 175 w 209"/>
              <a:gd name="T59" fmla="*/ 117 h 155"/>
              <a:gd name="T60" fmla="*/ 134 w 209"/>
              <a:gd name="T61" fmla="*/ 123 h 155"/>
              <a:gd name="T62" fmla="*/ 132 w 209"/>
              <a:gd name="T63" fmla="*/ 117 h 155"/>
              <a:gd name="T64" fmla="*/ 129 w 209"/>
              <a:gd name="T65" fmla="*/ 123 h 155"/>
              <a:gd name="T66" fmla="*/ 94 w 209"/>
              <a:gd name="T67" fmla="*/ 117 h 155"/>
              <a:gd name="T68" fmla="*/ 109 w 209"/>
              <a:gd name="T69" fmla="*/ 117 h 155"/>
              <a:gd name="T70" fmla="*/ 73 w 209"/>
              <a:gd name="T71" fmla="*/ 123 h 155"/>
              <a:gd name="T72" fmla="*/ 75 w 209"/>
              <a:gd name="T73" fmla="*/ 117 h 155"/>
              <a:gd name="T74" fmla="*/ 68 w 209"/>
              <a:gd name="T75" fmla="*/ 123 h 155"/>
              <a:gd name="T76" fmla="*/ 37 w 209"/>
              <a:gd name="T77" fmla="*/ 117 h 155"/>
              <a:gd name="T78" fmla="*/ 51 w 209"/>
              <a:gd name="T79" fmla="*/ 117 h 155"/>
              <a:gd name="T80" fmla="*/ 163 w 209"/>
              <a:gd name="T81" fmla="*/ 133 h 155"/>
              <a:gd name="T82" fmla="*/ 160 w 209"/>
              <a:gd name="T83" fmla="*/ 126 h 155"/>
              <a:gd name="T84" fmla="*/ 158 w 209"/>
              <a:gd name="T85" fmla="*/ 133 h 155"/>
              <a:gd name="T86" fmla="*/ 119 w 209"/>
              <a:gd name="T87" fmla="*/ 126 h 155"/>
              <a:gd name="T88" fmla="*/ 135 w 209"/>
              <a:gd name="T89" fmla="*/ 126 h 155"/>
              <a:gd name="T90" fmla="*/ 98 w 209"/>
              <a:gd name="T91" fmla="*/ 133 h 155"/>
              <a:gd name="T92" fmla="*/ 98 w 209"/>
              <a:gd name="T93" fmla="*/ 126 h 155"/>
              <a:gd name="T94" fmla="*/ 92 w 209"/>
              <a:gd name="T95" fmla="*/ 133 h 155"/>
              <a:gd name="T96" fmla="*/ 57 w 209"/>
              <a:gd name="T97" fmla="*/ 126 h 155"/>
              <a:gd name="T98" fmla="*/ 73 w 209"/>
              <a:gd name="T99" fmla="*/ 126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09" h="155">
                <a:moveTo>
                  <a:pt x="27" y="102"/>
                </a:moveTo>
                <a:cubicBezTo>
                  <a:pt x="44" y="102"/>
                  <a:pt x="44" y="102"/>
                  <a:pt x="44" y="102"/>
                </a:cubicBezTo>
                <a:cubicBezTo>
                  <a:pt x="44" y="99"/>
                  <a:pt x="44" y="99"/>
                  <a:pt x="44" y="99"/>
                </a:cubicBezTo>
                <a:cubicBezTo>
                  <a:pt x="36" y="99"/>
                  <a:pt x="36" y="99"/>
                  <a:pt x="36" y="99"/>
                </a:cubicBezTo>
                <a:cubicBezTo>
                  <a:pt x="33" y="99"/>
                  <a:pt x="30" y="98"/>
                  <a:pt x="28" y="96"/>
                </a:cubicBezTo>
                <a:cubicBezTo>
                  <a:pt x="25" y="93"/>
                  <a:pt x="24" y="90"/>
                  <a:pt x="24" y="87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9"/>
                  <a:pt x="25" y="6"/>
                  <a:pt x="28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30" y="1"/>
                  <a:pt x="33" y="0"/>
                  <a:pt x="36" y="0"/>
                </a:cubicBezTo>
                <a:cubicBezTo>
                  <a:pt x="170" y="0"/>
                  <a:pt x="170" y="0"/>
                  <a:pt x="170" y="0"/>
                </a:cubicBezTo>
                <a:cubicBezTo>
                  <a:pt x="173" y="0"/>
                  <a:pt x="177" y="1"/>
                  <a:pt x="179" y="4"/>
                </a:cubicBezTo>
                <a:cubicBezTo>
                  <a:pt x="179" y="4"/>
                  <a:pt x="179" y="4"/>
                  <a:pt x="179" y="4"/>
                </a:cubicBezTo>
                <a:cubicBezTo>
                  <a:pt x="181" y="6"/>
                  <a:pt x="182" y="9"/>
                  <a:pt x="182" y="12"/>
                </a:cubicBezTo>
                <a:cubicBezTo>
                  <a:pt x="182" y="87"/>
                  <a:pt x="182" y="87"/>
                  <a:pt x="182" y="87"/>
                </a:cubicBezTo>
                <a:cubicBezTo>
                  <a:pt x="182" y="90"/>
                  <a:pt x="181" y="93"/>
                  <a:pt x="179" y="96"/>
                </a:cubicBezTo>
                <a:cubicBezTo>
                  <a:pt x="177" y="98"/>
                  <a:pt x="173" y="99"/>
                  <a:pt x="170" y="99"/>
                </a:cubicBezTo>
                <a:cubicBezTo>
                  <a:pt x="161" y="99"/>
                  <a:pt x="161" y="99"/>
                  <a:pt x="161" y="99"/>
                </a:cubicBezTo>
                <a:cubicBezTo>
                  <a:pt x="161" y="102"/>
                  <a:pt x="161" y="102"/>
                  <a:pt x="161" y="102"/>
                </a:cubicBezTo>
                <a:cubicBezTo>
                  <a:pt x="180" y="102"/>
                  <a:pt x="180" y="102"/>
                  <a:pt x="180" y="102"/>
                </a:cubicBezTo>
                <a:cubicBezTo>
                  <a:pt x="209" y="141"/>
                  <a:pt x="209" y="141"/>
                  <a:pt x="209" y="141"/>
                </a:cubicBezTo>
                <a:cubicBezTo>
                  <a:pt x="209" y="141"/>
                  <a:pt x="209" y="141"/>
                  <a:pt x="209" y="141"/>
                </a:cubicBezTo>
                <a:cubicBezTo>
                  <a:pt x="202" y="155"/>
                  <a:pt x="202" y="155"/>
                  <a:pt x="202" y="155"/>
                </a:cubicBezTo>
                <a:cubicBezTo>
                  <a:pt x="7" y="155"/>
                  <a:pt x="7" y="155"/>
                  <a:pt x="7" y="155"/>
                </a:cubicBezTo>
                <a:cubicBezTo>
                  <a:pt x="0" y="141"/>
                  <a:pt x="0" y="141"/>
                  <a:pt x="0" y="141"/>
                </a:cubicBezTo>
                <a:cubicBezTo>
                  <a:pt x="27" y="102"/>
                  <a:pt x="27" y="102"/>
                  <a:pt x="27" y="102"/>
                </a:cubicBezTo>
                <a:close/>
                <a:moveTo>
                  <a:pt x="63" y="102"/>
                </a:moveTo>
                <a:cubicBezTo>
                  <a:pt x="143" y="102"/>
                  <a:pt x="143" y="102"/>
                  <a:pt x="143" y="102"/>
                </a:cubicBezTo>
                <a:cubicBezTo>
                  <a:pt x="143" y="99"/>
                  <a:pt x="143" y="99"/>
                  <a:pt x="143" y="99"/>
                </a:cubicBezTo>
                <a:cubicBezTo>
                  <a:pt x="63" y="99"/>
                  <a:pt x="63" y="99"/>
                  <a:pt x="63" y="99"/>
                </a:cubicBezTo>
                <a:cubicBezTo>
                  <a:pt x="63" y="102"/>
                  <a:pt x="63" y="102"/>
                  <a:pt x="63" y="102"/>
                </a:cubicBezTo>
                <a:close/>
                <a:moveTo>
                  <a:pt x="170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87"/>
                  <a:pt x="36" y="87"/>
                  <a:pt x="36" y="87"/>
                </a:cubicBezTo>
                <a:cubicBezTo>
                  <a:pt x="36" y="87"/>
                  <a:pt x="36" y="87"/>
                  <a:pt x="36" y="87"/>
                </a:cubicBezTo>
                <a:cubicBezTo>
                  <a:pt x="36" y="87"/>
                  <a:pt x="36" y="87"/>
                  <a:pt x="36" y="87"/>
                </a:cubicBezTo>
                <a:cubicBezTo>
                  <a:pt x="170" y="87"/>
                  <a:pt x="170" y="87"/>
                  <a:pt x="170" y="87"/>
                </a:cubicBezTo>
                <a:cubicBezTo>
                  <a:pt x="170" y="87"/>
                  <a:pt x="170" y="87"/>
                  <a:pt x="170" y="87"/>
                </a:cubicBezTo>
                <a:cubicBezTo>
                  <a:pt x="170" y="87"/>
                  <a:pt x="170" y="87"/>
                  <a:pt x="170" y="87"/>
                </a:cubicBezTo>
                <a:cubicBezTo>
                  <a:pt x="170" y="12"/>
                  <a:pt x="170" y="12"/>
                  <a:pt x="170" y="12"/>
                </a:cubicBezTo>
                <a:cubicBezTo>
                  <a:pt x="170" y="12"/>
                  <a:pt x="170" y="12"/>
                  <a:pt x="170" y="12"/>
                </a:cubicBezTo>
                <a:cubicBezTo>
                  <a:pt x="170" y="12"/>
                  <a:pt x="170" y="12"/>
                  <a:pt x="170" y="12"/>
                </a:cubicBezTo>
                <a:cubicBezTo>
                  <a:pt x="170" y="12"/>
                  <a:pt x="170" y="12"/>
                  <a:pt x="170" y="12"/>
                </a:cubicBezTo>
                <a:close/>
                <a:moveTo>
                  <a:pt x="31" y="126"/>
                </a:moveTo>
                <a:cubicBezTo>
                  <a:pt x="30" y="128"/>
                  <a:pt x="28" y="131"/>
                  <a:pt x="27" y="133"/>
                </a:cubicBezTo>
                <a:cubicBezTo>
                  <a:pt x="34" y="133"/>
                  <a:pt x="41" y="133"/>
                  <a:pt x="48" y="133"/>
                </a:cubicBezTo>
                <a:cubicBezTo>
                  <a:pt x="49" y="131"/>
                  <a:pt x="50" y="128"/>
                  <a:pt x="51" y="126"/>
                </a:cubicBezTo>
                <a:cubicBezTo>
                  <a:pt x="44" y="126"/>
                  <a:pt x="38" y="126"/>
                  <a:pt x="31" y="126"/>
                </a:cubicBezTo>
                <a:close/>
                <a:moveTo>
                  <a:pt x="41" y="110"/>
                </a:moveTo>
                <a:cubicBezTo>
                  <a:pt x="40" y="111"/>
                  <a:pt x="39" y="113"/>
                  <a:pt x="38" y="115"/>
                </a:cubicBezTo>
                <a:cubicBezTo>
                  <a:pt x="46" y="115"/>
                  <a:pt x="53" y="115"/>
                  <a:pt x="61" y="115"/>
                </a:cubicBezTo>
                <a:cubicBezTo>
                  <a:pt x="62" y="113"/>
                  <a:pt x="62" y="111"/>
                  <a:pt x="63" y="110"/>
                </a:cubicBezTo>
                <a:cubicBezTo>
                  <a:pt x="56" y="110"/>
                  <a:pt x="49" y="110"/>
                  <a:pt x="41" y="110"/>
                </a:cubicBezTo>
                <a:close/>
                <a:moveTo>
                  <a:pt x="157" y="110"/>
                </a:moveTo>
                <a:cubicBezTo>
                  <a:pt x="157" y="111"/>
                  <a:pt x="158" y="113"/>
                  <a:pt x="159" y="115"/>
                </a:cubicBezTo>
                <a:cubicBezTo>
                  <a:pt x="164" y="115"/>
                  <a:pt x="169" y="115"/>
                  <a:pt x="173" y="115"/>
                </a:cubicBezTo>
                <a:cubicBezTo>
                  <a:pt x="172" y="113"/>
                  <a:pt x="171" y="111"/>
                  <a:pt x="170" y="110"/>
                </a:cubicBezTo>
                <a:cubicBezTo>
                  <a:pt x="166" y="110"/>
                  <a:pt x="161" y="110"/>
                  <a:pt x="157" y="110"/>
                </a:cubicBezTo>
                <a:close/>
                <a:moveTo>
                  <a:pt x="139" y="110"/>
                </a:moveTo>
                <a:cubicBezTo>
                  <a:pt x="139" y="111"/>
                  <a:pt x="140" y="113"/>
                  <a:pt x="140" y="115"/>
                </a:cubicBezTo>
                <a:cubicBezTo>
                  <a:pt x="145" y="115"/>
                  <a:pt x="150" y="115"/>
                  <a:pt x="155" y="115"/>
                </a:cubicBezTo>
                <a:cubicBezTo>
                  <a:pt x="154" y="113"/>
                  <a:pt x="153" y="111"/>
                  <a:pt x="152" y="110"/>
                </a:cubicBezTo>
                <a:cubicBezTo>
                  <a:pt x="148" y="110"/>
                  <a:pt x="143" y="110"/>
                  <a:pt x="139" y="110"/>
                </a:cubicBezTo>
                <a:close/>
                <a:moveTo>
                  <a:pt x="121" y="110"/>
                </a:moveTo>
                <a:cubicBezTo>
                  <a:pt x="121" y="111"/>
                  <a:pt x="121" y="113"/>
                  <a:pt x="122" y="115"/>
                </a:cubicBezTo>
                <a:cubicBezTo>
                  <a:pt x="126" y="115"/>
                  <a:pt x="131" y="115"/>
                  <a:pt x="136" y="115"/>
                </a:cubicBezTo>
                <a:cubicBezTo>
                  <a:pt x="135" y="113"/>
                  <a:pt x="135" y="111"/>
                  <a:pt x="134" y="110"/>
                </a:cubicBezTo>
                <a:cubicBezTo>
                  <a:pt x="130" y="110"/>
                  <a:pt x="125" y="110"/>
                  <a:pt x="121" y="110"/>
                </a:cubicBezTo>
                <a:close/>
                <a:moveTo>
                  <a:pt x="103" y="110"/>
                </a:moveTo>
                <a:cubicBezTo>
                  <a:pt x="103" y="111"/>
                  <a:pt x="103" y="113"/>
                  <a:pt x="103" y="115"/>
                </a:cubicBezTo>
                <a:cubicBezTo>
                  <a:pt x="108" y="115"/>
                  <a:pt x="113" y="115"/>
                  <a:pt x="117" y="115"/>
                </a:cubicBezTo>
                <a:cubicBezTo>
                  <a:pt x="117" y="113"/>
                  <a:pt x="117" y="111"/>
                  <a:pt x="117" y="110"/>
                </a:cubicBezTo>
                <a:cubicBezTo>
                  <a:pt x="112" y="110"/>
                  <a:pt x="108" y="110"/>
                  <a:pt x="103" y="110"/>
                </a:cubicBezTo>
                <a:close/>
                <a:moveTo>
                  <a:pt x="85" y="110"/>
                </a:moveTo>
                <a:cubicBezTo>
                  <a:pt x="85" y="111"/>
                  <a:pt x="85" y="113"/>
                  <a:pt x="84" y="115"/>
                </a:cubicBezTo>
                <a:cubicBezTo>
                  <a:pt x="89" y="115"/>
                  <a:pt x="94" y="115"/>
                  <a:pt x="98" y="115"/>
                </a:cubicBezTo>
                <a:cubicBezTo>
                  <a:pt x="99" y="113"/>
                  <a:pt x="99" y="111"/>
                  <a:pt x="99" y="110"/>
                </a:cubicBezTo>
                <a:cubicBezTo>
                  <a:pt x="94" y="110"/>
                  <a:pt x="90" y="110"/>
                  <a:pt x="85" y="110"/>
                </a:cubicBezTo>
                <a:close/>
                <a:moveTo>
                  <a:pt x="67" y="110"/>
                </a:moveTo>
                <a:cubicBezTo>
                  <a:pt x="67" y="111"/>
                  <a:pt x="66" y="113"/>
                  <a:pt x="66" y="115"/>
                </a:cubicBezTo>
                <a:cubicBezTo>
                  <a:pt x="70" y="115"/>
                  <a:pt x="75" y="115"/>
                  <a:pt x="80" y="115"/>
                </a:cubicBezTo>
                <a:cubicBezTo>
                  <a:pt x="80" y="113"/>
                  <a:pt x="81" y="111"/>
                  <a:pt x="81" y="110"/>
                </a:cubicBezTo>
                <a:cubicBezTo>
                  <a:pt x="77" y="110"/>
                  <a:pt x="72" y="110"/>
                  <a:pt x="67" y="110"/>
                </a:cubicBezTo>
                <a:close/>
                <a:moveTo>
                  <a:pt x="152" y="117"/>
                </a:moveTo>
                <a:cubicBezTo>
                  <a:pt x="153" y="119"/>
                  <a:pt x="153" y="121"/>
                  <a:pt x="154" y="123"/>
                </a:cubicBezTo>
                <a:cubicBezTo>
                  <a:pt x="162" y="123"/>
                  <a:pt x="170" y="123"/>
                  <a:pt x="178" y="123"/>
                </a:cubicBezTo>
                <a:cubicBezTo>
                  <a:pt x="177" y="121"/>
                  <a:pt x="176" y="119"/>
                  <a:pt x="175" y="117"/>
                </a:cubicBezTo>
                <a:cubicBezTo>
                  <a:pt x="167" y="117"/>
                  <a:pt x="160" y="117"/>
                  <a:pt x="152" y="117"/>
                </a:cubicBezTo>
                <a:close/>
                <a:moveTo>
                  <a:pt x="132" y="117"/>
                </a:moveTo>
                <a:cubicBezTo>
                  <a:pt x="133" y="119"/>
                  <a:pt x="133" y="121"/>
                  <a:pt x="134" y="123"/>
                </a:cubicBezTo>
                <a:cubicBezTo>
                  <a:pt x="139" y="123"/>
                  <a:pt x="144" y="123"/>
                  <a:pt x="149" y="123"/>
                </a:cubicBezTo>
                <a:cubicBezTo>
                  <a:pt x="148" y="121"/>
                  <a:pt x="148" y="119"/>
                  <a:pt x="147" y="117"/>
                </a:cubicBezTo>
                <a:cubicBezTo>
                  <a:pt x="142" y="117"/>
                  <a:pt x="137" y="117"/>
                  <a:pt x="132" y="117"/>
                </a:cubicBezTo>
                <a:close/>
                <a:moveTo>
                  <a:pt x="113" y="117"/>
                </a:moveTo>
                <a:cubicBezTo>
                  <a:pt x="113" y="119"/>
                  <a:pt x="114" y="121"/>
                  <a:pt x="114" y="123"/>
                </a:cubicBezTo>
                <a:cubicBezTo>
                  <a:pt x="119" y="123"/>
                  <a:pt x="124" y="123"/>
                  <a:pt x="129" y="123"/>
                </a:cubicBezTo>
                <a:cubicBezTo>
                  <a:pt x="129" y="121"/>
                  <a:pt x="128" y="119"/>
                  <a:pt x="128" y="117"/>
                </a:cubicBezTo>
                <a:cubicBezTo>
                  <a:pt x="123" y="117"/>
                  <a:pt x="118" y="117"/>
                  <a:pt x="113" y="117"/>
                </a:cubicBezTo>
                <a:close/>
                <a:moveTo>
                  <a:pt x="94" y="117"/>
                </a:moveTo>
                <a:cubicBezTo>
                  <a:pt x="94" y="119"/>
                  <a:pt x="94" y="121"/>
                  <a:pt x="93" y="123"/>
                </a:cubicBezTo>
                <a:cubicBezTo>
                  <a:pt x="99" y="123"/>
                  <a:pt x="104" y="123"/>
                  <a:pt x="109" y="123"/>
                </a:cubicBezTo>
                <a:cubicBezTo>
                  <a:pt x="109" y="121"/>
                  <a:pt x="109" y="119"/>
                  <a:pt x="109" y="117"/>
                </a:cubicBezTo>
                <a:cubicBezTo>
                  <a:pt x="104" y="117"/>
                  <a:pt x="99" y="117"/>
                  <a:pt x="94" y="117"/>
                </a:cubicBezTo>
                <a:close/>
                <a:moveTo>
                  <a:pt x="75" y="117"/>
                </a:moveTo>
                <a:cubicBezTo>
                  <a:pt x="74" y="119"/>
                  <a:pt x="74" y="121"/>
                  <a:pt x="73" y="123"/>
                </a:cubicBezTo>
                <a:cubicBezTo>
                  <a:pt x="79" y="123"/>
                  <a:pt x="84" y="123"/>
                  <a:pt x="89" y="123"/>
                </a:cubicBezTo>
                <a:cubicBezTo>
                  <a:pt x="89" y="121"/>
                  <a:pt x="89" y="119"/>
                  <a:pt x="90" y="117"/>
                </a:cubicBezTo>
                <a:cubicBezTo>
                  <a:pt x="85" y="117"/>
                  <a:pt x="80" y="117"/>
                  <a:pt x="75" y="117"/>
                </a:cubicBezTo>
                <a:close/>
                <a:moveTo>
                  <a:pt x="56" y="117"/>
                </a:moveTo>
                <a:cubicBezTo>
                  <a:pt x="55" y="119"/>
                  <a:pt x="54" y="121"/>
                  <a:pt x="53" y="123"/>
                </a:cubicBezTo>
                <a:cubicBezTo>
                  <a:pt x="58" y="123"/>
                  <a:pt x="63" y="123"/>
                  <a:pt x="68" y="123"/>
                </a:cubicBezTo>
                <a:cubicBezTo>
                  <a:pt x="69" y="121"/>
                  <a:pt x="70" y="119"/>
                  <a:pt x="70" y="117"/>
                </a:cubicBezTo>
                <a:cubicBezTo>
                  <a:pt x="65" y="117"/>
                  <a:pt x="60" y="117"/>
                  <a:pt x="56" y="117"/>
                </a:cubicBezTo>
                <a:close/>
                <a:moveTo>
                  <a:pt x="37" y="117"/>
                </a:moveTo>
                <a:cubicBezTo>
                  <a:pt x="35" y="119"/>
                  <a:pt x="34" y="121"/>
                  <a:pt x="33" y="123"/>
                </a:cubicBezTo>
                <a:cubicBezTo>
                  <a:pt x="38" y="123"/>
                  <a:pt x="43" y="123"/>
                  <a:pt x="48" y="123"/>
                </a:cubicBezTo>
                <a:cubicBezTo>
                  <a:pt x="49" y="121"/>
                  <a:pt x="50" y="119"/>
                  <a:pt x="51" y="117"/>
                </a:cubicBezTo>
                <a:cubicBezTo>
                  <a:pt x="46" y="117"/>
                  <a:pt x="41" y="117"/>
                  <a:pt x="37" y="117"/>
                </a:cubicBezTo>
                <a:close/>
                <a:moveTo>
                  <a:pt x="160" y="126"/>
                </a:moveTo>
                <a:cubicBezTo>
                  <a:pt x="161" y="128"/>
                  <a:pt x="162" y="131"/>
                  <a:pt x="163" y="133"/>
                </a:cubicBezTo>
                <a:cubicBezTo>
                  <a:pt x="170" y="133"/>
                  <a:pt x="177" y="133"/>
                  <a:pt x="184" y="133"/>
                </a:cubicBezTo>
                <a:cubicBezTo>
                  <a:pt x="183" y="131"/>
                  <a:pt x="182" y="128"/>
                  <a:pt x="180" y="126"/>
                </a:cubicBezTo>
                <a:cubicBezTo>
                  <a:pt x="174" y="126"/>
                  <a:pt x="167" y="126"/>
                  <a:pt x="160" y="126"/>
                </a:cubicBezTo>
                <a:close/>
                <a:moveTo>
                  <a:pt x="139" y="126"/>
                </a:moveTo>
                <a:cubicBezTo>
                  <a:pt x="140" y="128"/>
                  <a:pt x="141" y="131"/>
                  <a:pt x="141" y="133"/>
                </a:cubicBezTo>
                <a:cubicBezTo>
                  <a:pt x="147" y="133"/>
                  <a:pt x="152" y="133"/>
                  <a:pt x="158" y="133"/>
                </a:cubicBezTo>
                <a:cubicBezTo>
                  <a:pt x="157" y="131"/>
                  <a:pt x="156" y="128"/>
                  <a:pt x="155" y="126"/>
                </a:cubicBezTo>
                <a:cubicBezTo>
                  <a:pt x="150" y="126"/>
                  <a:pt x="145" y="126"/>
                  <a:pt x="139" y="126"/>
                </a:cubicBezTo>
                <a:close/>
                <a:moveTo>
                  <a:pt x="119" y="126"/>
                </a:moveTo>
                <a:cubicBezTo>
                  <a:pt x="119" y="128"/>
                  <a:pt x="119" y="131"/>
                  <a:pt x="119" y="133"/>
                </a:cubicBezTo>
                <a:cubicBezTo>
                  <a:pt x="125" y="133"/>
                  <a:pt x="131" y="133"/>
                  <a:pt x="136" y="133"/>
                </a:cubicBezTo>
                <a:cubicBezTo>
                  <a:pt x="136" y="131"/>
                  <a:pt x="135" y="128"/>
                  <a:pt x="135" y="126"/>
                </a:cubicBezTo>
                <a:cubicBezTo>
                  <a:pt x="129" y="126"/>
                  <a:pt x="124" y="126"/>
                  <a:pt x="119" y="126"/>
                </a:cubicBezTo>
                <a:close/>
                <a:moveTo>
                  <a:pt x="98" y="126"/>
                </a:moveTo>
                <a:cubicBezTo>
                  <a:pt x="98" y="128"/>
                  <a:pt x="98" y="131"/>
                  <a:pt x="98" y="133"/>
                </a:cubicBezTo>
                <a:cubicBezTo>
                  <a:pt x="103" y="133"/>
                  <a:pt x="109" y="133"/>
                  <a:pt x="115" y="133"/>
                </a:cubicBezTo>
                <a:cubicBezTo>
                  <a:pt x="114" y="131"/>
                  <a:pt x="114" y="128"/>
                  <a:pt x="114" y="126"/>
                </a:cubicBezTo>
                <a:cubicBezTo>
                  <a:pt x="109" y="126"/>
                  <a:pt x="103" y="126"/>
                  <a:pt x="98" y="126"/>
                </a:cubicBezTo>
                <a:close/>
                <a:moveTo>
                  <a:pt x="77" y="126"/>
                </a:moveTo>
                <a:cubicBezTo>
                  <a:pt x="77" y="128"/>
                  <a:pt x="76" y="131"/>
                  <a:pt x="76" y="133"/>
                </a:cubicBezTo>
                <a:cubicBezTo>
                  <a:pt x="81" y="133"/>
                  <a:pt x="87" y="133"/>
                  <a:pt x="92" y="133"/>
                </a:cubicBezTo>
                <a:cubicBezTo>
                  <a:pt x="93" y="131"/>
                  <a:pt x="93" y="128"/>
                  <a:pt x="93" y="126"/>
                </a:cubicBezTo>
                <a:cubicBezTo>
                  <a:pt x="88" y="126"/>
                  <a:pt x="83" y="126"/>
                  <a:pt x="77" y="126"/>
                </a:cubicBezTo>
                <a:close/>
                <a:moveTo>
                  <a:pt x="57" y="126"/>
                </a:moveTo>
                <a:cubicBezTo>
                  <a:pt x="56" y="128"/>
                  <a:pt x="55" y="131"/>
                  <a:pt x="54" y="133"/>
                </a:cubicBezTo>
                <a:cubicBezTo>
                  <a:pt x="60" y="133"/>
                  <a:pt x="65" y="133"/>
                  <a:pt x="71" y="133"/>
                </a:cubicBezTo>
                <a:cubicBezTo>
                  <a:pt x="71" y="131"/>
                  <a:pt x="72" y="128"/>
                  <a:pt x="73" y="126"/>
                </a:cubicBezTo>
                <a:cubicBezTo>
                  <a:pt x="67" y="126"/>
                  <a:pt x="62" y="126"/>
                  <a:pt x="57" y="1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1" name="Camille6"/>
          <p:cNvSpPr>
            <a:spLocks noEditPoints="1"/>
          </p:cNvSpPr>
          <p:nvPr/>
        </p:nvSpPr>
        <p:spPr bwMode="auto">
          <a:xfrm>
            <a:off x="7393305" y="1400810"/>
            <a:ext cx="601980" cy="615950"/>
          </a:xfrm>
          <a:custGeom>
            <a:avLst/>
            <a:gdLst>
              <a:gd name="T0" fmla="*/ 69311759 w 263"/>
              <a:gd name="T1" fmla="*/ 0 h 273"/>
              <a:gd name="T2" fmla="*/ 68721788 w 263"/>
              <a:gd name="T3" fmla="*/ 0 h 273"/>
              <a:gd name="T4" fmla="*/ 12977722 w 263"/>
              <a:gd name="T5" fmla="*/ 0 h 273"/>
              <a:gd name="T6" fmla="*/ 4719221 w 263"/>
              <a:gd name="T7" fmla="*/ 0 h 273"/>
              <a:gd name="T8" fmla="*/ 2654324 w 263"/>
              <a:gd name="T9" fmla="*/ 576710 h 273"/>
              <a:gd name="T10" fmla="*/ 294985 w 263"/>
              <a:gd name="T11" fmla="*/ 2883016 h 273"/>
              <a:gd name="T12" fmla="*/ 0 w 263"/>
              <a:gd name="T13" fmla="*/ 74092288 h 273"/>
              <a:gd name="T14" fmla="*/ 294985 w 263"/>
              <a:gd name="T15" fmla="*/ 76110239 h 273"/>
              <a:gd name="T16" fmla="*/ 2654324 w 263"/>
              <a:gd name="T17" fmla="*/ 78416545 h 273"/>
              <a:gd name="T18" fmla="*/ 72851039 w 263"/>
              <a:gd name="T19" fmla="*/ 78704901 h 273"/>
              <a:gd name="T20" fmla="*/ 72851039 w 263"/>
              <a:gd name="T21" fmla="*/ 78704901 h 273"/>
              <a:gd name="T22" fmla="*/ 76095334 w 263"/>
              <a:gd name="T23" fmla="*/ 77551480 h 273"/>
              <a:gd name="T24" fmla="*/ 77570260 w 263"/>
              <a:gd name="T25" fmla="*/ 74092288 h 273"/>
              <a:gd name="T26" fmla="*/ 77570260 w 263"/>
              <a:gd name="T27" fmla="*/ 9225224 h 273"/>
              <a:gd name="T28" fmla="*/ 77275275 w 263"/>
              <a:gd name="T29" fmla="*/ 8649049 h 273"/>
              <a:gd name="T30" fmla="*/ 17401958 w 263"/>
              <a:gd name="T31" fmla="*/ 38631562 h 273"/>
              <a:gd name="T32" fmla="*/ 61643229 w 263"/>
              <a:gd name="T33" fmla="*/ 38631562 h 273"/>
              <a:gd name="T34" fmla="*/ 16517002 w 263"/>
              <a:gd name="T35" fmla="*/ 74092288 h 273"/>
              <a:gd name="T36" fmla="*/ 66067464 w 263"/>
              <a:gd name="T37" fmla="*/ 35460191 h 273"/>
              <a:gd name="T38" fmla="*/ 62233199 w 263"/>
              <a:gd name="T39" fmla="*/ 34018950 h 273"/>
              <a:gd name="T40" fmla="*/ 15632046 w 263"/>
              <a:gd name="T41" fmla="*/ 34018950 h 273"/>
              <a:gd name="T42" fmla="*/ 14747090 w 263"/>
              <a:gd name="T43" fmla="*/ 34018950 h 273"/>
              <a:gd name="T44" fmla="*/ 12092766 w 263"/>
              <a:gd name="T45" fmla="*/ 36901967 h 273"/>
              <a:gd name="T46" fmla="*/ 11502796 w 263"/>
              <a:gd name="T47" fmla="*/ 74092288 h 273"/>
              <a:gd name="T48" fmla="*/ 4719221 w 263"/>
              <a:gd name="T49" fmla="*/ 4900967 h 273"/>
              <a:gd name="T50" fmla="*/ 9143457 w 263"/>
              <a:gd name="T51" fmla="*/ 7207273 h 273"/>
              <a:gd name="T52" fmla="*/ 9732884 w 263"/>
              <a:gd name="T53" fmla="*/ 8072339 h 273"/>
              <a:gd name="T54" fmla="*/ 10322855 w 263"/>
              <a:gd name="T55" fmla="*/ 8072339 h 273"/>
              <a:gd name="T56" fmla="*/ 20941238 w 263"/>
              <a:gd name="T57" fmla="*/ 4900967 h 273"/>
              <a:gd name="T58" fmla="*/ 20941238 w 263"/>
              <a:gd name="T59" fmla="*/ 25946612 h 273"/>
              <a:gd name="T60" fmla="*/ 22120635 w 263"/>
              <a:gd name="T61" fmla="*/ 27100032 h 273"/>
              <a:gd name="T62" fmla="*/ 22415621 w 263"/>
              <a:gd name="T63" fmla="*/ 27676208 h 273"/>
              <a:gd name="T64" fmla="*/ 56039595 w 263"/>
              <a:gd name="T65" fmla="*/ 27676208 h 273"/>
              <a:gd name="T66" fmla="*/ 57808963 w 263"/>
              <a:gd name="T67" fmla="*/ 26811677 h 273"/>
              <a:gd name="T68" fmla="*/ 58398934 w 263"/>
              <a:gd name="T69" fmla="*/ 26523322 h 273"/>
              <a:gd name="T70" fmla="*/ 58398934 w 263"/>
              <a:gd name="T71" fmla="*/ 4900967 h 273"/>
              <a:gd name="T72" fmla="*/ 68426803 w 263"/>
              <a:gd name="T73" fmla="*/ 4900967 h 273"/>
              <a:gd name="T74" fmla="*/ 72556054 w 263"/>
              <a:gd name="T75" fmla="*/ 74092288 h 273"/>
              <a:gd name="T76" fmla="*/ 66362450 w 263"/>
              <a:gd name="T77" fmla="*/ 36325256 h 273"/>
              <a:gd name="T78" fmla="*/ 66067464 w 263"/>
              <a:gd name="T79" fmla="*/ 35460191 h 273"/>
              <a:gd name="T80" fmla="*/ 44241814 w 263"/>
              <a:gd name="T81" fmla="*/ 22486885 h 273"/>
              <a:gd name="T82" fmla="*/ 49845448 w 263"/>
              <a:gd name="T83" fmla="*/ 6054388 h 273"/>
              <a:gd name="T84" fmla="*/ 44241814 w 263"/>
              <a:gd name="T85" fmla="*/ 22486885 h 273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263" h="273">
                <a:moveTo>
                  <a:pt x="262" y="30"/>
                </a:moveTo>
                <a:lnTo>
                  <a:pt x="235" y="0"/>
                </a:lnTo>
                <a:lnTo>
                  <a:pt x="233" y="0"/>
                </a:lnTo>
                <a:lnTo>
                  <a:pt x="44" y="0"/>
                </a:lnTo>
                <a:lnTo>
                  <a:pt x="42" y="0"/>
                </a:lnTo>
                <a:lnTo>
                  <a:pt x="16" y="0"/>
                </a:lnTo>
                <a:lnTo>
                  <a:pt x="9" y="2"/>
                </a:lnTo>
                <a:lnTo>
                  <a:pt x="4" y="4"/>
                </a:lnTo>
                <a:lnTo>
                  <a:pt x="1" y="10"/>
                </a:lnTo>
                <a:lnTo>
                  <a:pt x="0" y="17"/>
                </a:lnTo>
                <a:lnTo>
                  <a:pt x="0" y="257"/>
                </a:lnTo>
                <a:lnTo>
                  <a:pt x="1" y="264"/>
                </a:lnTo>
                <a:lnTo>
                  <a:pt x="4" y="269"/>
                </a:lnTo>
                <a:lnTo>
                  <a:pt x="9" y="272"/>
                </a:lnTo>
                <a:lnTo>
                  <a:pt x="16" y="273"/>
                </a:lnTo>
                <a:lnTo>
                  <a:pt x="247" y="273"/>
                </a:lnTo>
                <a:lnTo>
                  <a:pt x="254" y="272"/>
                </a:lnTo>
                <a:lnTo>
                  <a:pt x="258" y="269"/>
                </a:lnTo>
                <a:lnTo>
                  <a:pt x="262" y="264"/>
                </a:lnTo>
                <a:lnTo>
                  <a:pt x="263" y="257"/>
                </a:lnTo>
                <a:lnTo>
                  <a:pt x="263" y="32"/>
                </a:lnTo>
                <a:lnTo>
                  <a:pt x="262" y="30"/>
                </a:lnTo>
                <a:close/>
                <a:moveTo>
                  <a:pt x="56" y="137"/>
                </a:moveTo>
                <a:lnTo>
                  <a:pt x="59" y="134"/>
                </a:lnTo>
                <a:lnTo>
                  <a:pt x="207" y="134"/>
                </a:lnTo>
                <a:lnTo>
                  <a:pt x="209" y="134"/>
                </a:lnTo>
                <a:lnTo>
                  <a:pt x="209" y="257"/>
                </a:lnTo>
                <a:lnTo>
                  <a:pt x="56" y="257"/>
                </a:lnTo>
                <a:lnTo>
                  <a:pt x="56" y="137"/>
                </a:lnTo>
                <a:close/>
                <a:moveTo>
                  <a:pt x="224" y="123"/>
                </a:moveTo>
                <a:lnTo>
                  <a:pt x="211" y="118"/>
                </a:lnTo>
                <a:lnTo>
                  <a:pt x="210" y="118"/>
                </a:lnTo>
                <a:lnTo>
                  <a:pt x="53" y="118"/>
                </a:lnTo>
                <a:lnTo>
                  <a:pt x="50" y="118"/>
                </a:lnTo>
                <a:lnTo>
                  <a:pt x="41" y="128"/>
                </a:lnTo>
                <a:lnTo>
                  <a:pt x="39" y="130"/>
                </a:lnTo>
                <a:lnTo>
                  <a:pt x="39" y="257"/>
                </a:lnTo>
                <a:lnTo>
                  <a:pt x="16" y="257"/>
                </a:lnTo>
                <a:lnTo>
                  <a:pt x="16" y="17"/>
                </a:lnTo>
                <a:lnTo>
                  <a:pt x="30" y="17"/>
                </a:lnTo>
                <a:lnTo>
                  <a:pt x="31" y="25"/>
                </a:lnTo>
                <a:lnTo>
                  <a:pt x="33" y="28"/>
                </a:lnTo>
                <a:lnTo>
                  <a:pt x="35" y="28"/>
                </a:lnTo>
                <a:lnTo>
                  <a:pt x="48" y="17"/>
                </a:lnTo>
                <a:lnTo>
                  <a:pt x="71" y="17"/>
                </a:lnTo>
                <a:lnTo>
                  <a:pt x="71" y="90"/>
                </a:lnTo>
                <a:lnTo>
                  <a:pt x="72" y="92"/>
                </a:lnTo>
                <a:lnTo>
                  <a:pt x="75" y="94"/>
                </a:lnTo>
                <a:lnTo>
                  <a:pt x="76" y="96"/>
                </a:lnTo>
                <a:lnTo>
                  <a:pt x="190" y="96"/>
                </a:lnTo>
                <a:lnTo>
                  <a:pt x="196" y="93"/>
                </a:lnTo>
                <a:lnTo>
                  <a:pt x="198" y="92"/>
                </a:lnTo>
                <a:lnTo>
                  <a:pt x="198" y="90"/>
                </a:lnTo>
                <a:lnTo>
                  <a:pt x="198" y="17"/>
                </a:lnTo>
                <a:lnTo>
                  <a:pt x="232" y="17"/>
                </a:lnTo>
                <a:lnTo>
                  <a:pt x="246" y="33"/>
                </a:lnTo>
                <a:lnTo>
                  <a:pt x="246" y="257"/>
                </a:lnTo>
                <a:lnTo>
                  <a:pt x="225" y="257"/>
                </a:lnTo>
                <a:lnTo>
                  <a:pt x="225" y="126"/>
                </a:lnTo>
                <a:lnTo>
                  <a:pt x="224" y="123"/>
                </a:lnTo>
                <a:close/>
                <a:moveTo>
                  <a:pt x="150" y="78"/>
                </a:moveTo>
                <a:lnTo>
                  <a:pt x="150" y="21"/>
                </a:lnTo>
                <a:lnTo>
                  <a:pt x="169" y="21"/>
                </a:lnTo>
                <a:lnTo>
                  <a:pt x="169" y="78"/>
                </a:lnTo>
                <a:lnTo>
                  <a:pt x="150" y="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2" name="Camille5"/>
          <p:cNvSpPr>
            <a:spLocks noEditPoints="1"/>
          </p:cNvSpPr>
          <p:nvPr/>
        </p:nvSpPr>
        <p:spPr bwMode="auto">
          <a:xfrm>
            <a:off x="5790565" y="1406525"/>
            <a:ext cx="713740" cy="642620"/>
          </a:xfrm>
          <a:custGeom>
            <a:avLst/>
            <a:gdLst>
              <a:gd name="T0" fmla="*/ 83 w 123"/>
              <a:gd name="T1" fmla="*/ 35 h 107"/>
              <a:gd name="T2" fmla="*/ 41 w 123"/>
              <a:gd name="T3" fmla="*/ 50 h 107"/>
              <a:gd name="T4" fmla="*/ 33 w 123"/>
              <a:gd name="T5" fmla="*/ 50 h 107"/>
              <a:gd name="T6" fmla="*/ 49 w 123"/>
              <a:gd name="T7" fmla="*/ 73 h 107"/>
              <a:gd name="T8" fmla="*/ 52 w 123"/>
              <a:gd name="T9" fmla="*/ 75 h 107"/>
              <a:gd name="T10" fmla="*/ 55 w 123"/>
              <a:gd name="T11" fmla="*/ 76 h 107"/>
              <a:gd name="T12" fmla="*/ 59 w 123"/>
              <a:gd name="T13" fmla="*/ 74 h 107"/>
              <a:gd name="T14" fmla="*/ 91 w 123"/>
              <a:gd name="T15" fmla="*/ 43 h 107"/>
              <a:gd name="T16" fmla="*/ 87 w 123"/>
              <a:gd name="T17" fmla="*/ 33 h 107"/>
              <a:gd name="T18" fmla="*/ 7 w 123"/>
              <a:gd name="T19" fmla="*/ 94 h 107"/>
              <a:gd name="T20" fmla="*/ 17 w 123"/>
              <a:gd name="T21" fmla="*/ 101 h 107"/>
              <a:gd name="T22" fmla="*/ 106 w 123"/>
              <a:gd name="T23" fmla="*/ 101 h 107"/>
              <a:gd name="T24" fmla="*/ 116 w 123"/>
              <a:gd name="T25" fmla="*/ 94 h 107"/>
              <a:gd name="T26" fmla="*/ 106 w 123"/>
              <a:gd name="T27" fmla="*/ 101 h 107"/>
              <a:gd name="T28" fmla="*/ 7 w 123"/>
              <a:gd name="T29" fmla="*/ 77 h 107"/>
              <a:gd name="T30" fmla="*/ 17 w 123"/>
              <a:gd name="T31" fmla="*/ 84 h 107"/>
              <a:gd name="T32" fmla="*/ 106 w 123"/>
              <a:gd name="T33" fmla="*/ 84 h 107"/>
              <a:gd name="T34" fmla="*/ 116 w 123"/>
              <a:gd name="T35" fmla="*/ 77 h 107"/>
              <a:gd name="T36" fmla="*/ 106 w 123"/>
              <a:gd name="T37" fmla="*/ 84 h 107"/>
              <a:gd name="T38" fmla="*/ 7 w 123"/>
              <a:gd name="T39" fmla="*/ 59 h 107"/>
              <a:gd name="T40" fmla="*/ 17 w 123"/>
              <a:gd name="T41" fmla="*/ 67 h 107"/>
              <a:gd name="T42" fmla="*/ 106 w 123"/>
              <a:gd name="T43" fmla="*/ 67 h 107"/>
              <a:gd name="T44" fmla="*/ 116 w 123"/>
              <a:gd name="T45" fmla="*/ 59 h 107"/>
              <a:gd name="T46" fmla="*/ 106 w 123"/>
              <a:gd name="T47" fmla="*/ 67 h 107"/>
              <a:gd name="T48" fmla="*/ 7 w 123"/>
              <a:gd name="T49" fmla="*/ 42 h 107"/>
              <a:gd name="T50" fmla="*/ 17 w 123"/>
              <a:gd name="T51" fmla="*/ 50 h 107"/>
              <a:gd name="T52" fmla="*/ 106 w 123"/>
              <a:gd name="T53" fmla="*/ 50 h 107"/>
              <a:gd name="T54" fmla="*/ 116 w 123"/>
              <a:gd name="T55" fmla="*/ 42 h 107"/>
              <a:gd name="T56" fmla="*/ 106 w 123"/>
              <a:gd name="T57" fmla="*/ 50 h 107"/>
              <a:gd name="T58" fmla="*/ 7 w 123"/>
              <a:gd name="T59" fmla="*/ 25 h 107"/>
              <a:gd name="T60" fmla="*/ 17 w 123"/>
              <a:gd name="T61" fmla="*/ 32 h 107"/>
              <a:gd name="T62" fmla="*/ 106 w 123"/>
              <a:gd name="T63" fmla="*/ 32 h 107"/>
              <a:gd name="T64" fmla="*/ 116 w 123"/>
              <a:gd name="T65" fmla="*/ 25 h 107"/>
              <a:gd name="T66" fmla="*/ 106 w 123"/>
              <a:gd name="T67" fmla="*/ 32 h 107"/>
              <a:gd name="T68" fmla="*/ 24 w 123"/>
              <a:gd name="T69" fmla="*/ 78 h 107"/>
              <a:gd name="T70" fmla="*/ 29 w 123"/>
              <a:gd name="T71" fmla="*/ 23 h 107"/>
              <a:gd name="T72" fmla="*/ 98 w 123"/>
              <a:gd name="T73" fmla="*/ 28 h 107"/>
              <a:gd name="T74" fmla="*/ 93 w 123"/>
              <a:gd name="T75" fmla="*/ 83 h 107"/>
              <a:gd name="T76" fmla="*/ 7 w 123"/>
              <a:gd name="T77" fmla="*/ 15 h 107"/>
              <a:gd name="T78" fmla="*/ 17 w 123"/>
              <a:gd name="T79" fmla="*/ 8 h 107"/>
              <a:gd name="T80" fmla="*/ 7 w 123"/>
              <a:gd name="T81" fmla="*/ 15 h 107"/>
              <a:gd name="T82" fmla="*/ 106 w 123"/>
              <a:gd name="T83" fmla="*/ 8 h 107"/>
              <a:gd name="T84" fmla="*/ 116 w 123"/>
              <a:gd name="T85" fmla="*/ 15 h 107"/>
              <a:gd name="T86" fmla="*/ 122 w 123"/>
              <a:gd name="T87" fmla="*/ 0 h 107"/>
              <a:gd name="T88" fmla="*/ 98 w 123"/>
              <a:gd name="T89" fmla="*/ 1 h 107"/>
              <a:gd name="T90" fmla="*/ 93 w 123"/>
              <a:gd name="T91" fmla="*/ 14 h 107"/>
              <a:gd name="T92" fmla="*/ 24 w 123"/>
              <a:gd name="T93" fmla="*/ 9 h 107"/>
              <a:gd name="T94" fmla="*/ 23 w 123"/>
              <a:gd name="T95" fmla="*/ 0 h 107"/>
              <a:gd name="T96" fmla="*/ 0 w 123"/>
              <a:gd name="T97" fmla="*/ 1 h 107"/>
              <a:gd name="T98" fmla="*/ 1 w 123"/>
              <a:gd name="T99" fmla="*/ 107 h 107"/>
              <a:gd name="T100" fmla="*/ 24 w 123"/>
              <a:gd name="T101" fmla="*/ 105 h 107"/>
              <a:gd name="T102" fmla="*/ 29 w 123"/>
              <a:gd name="T103" fmla="*/ 92 h 107"/>
              <a:gd name="T104" fmla="*/ 98 w 123"/>
              <a:gd name="T105" fmla="*/ 97 h 107"/>
              <a:gd name="T106" fmla="*/ 99 w 123"/>
              <a:gd name="T107" fmla="*/ 107 h 107"/>
              <a:gd name="T108" fmla="*/ 123 w 123"/>
              <a:gd name="T109" fmla="*/ 105 h 107"/>
              <a:gd name="T110" fmla="*/ 122 w 123"/>
              <a:gd name="T111" fmla="*/ 0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3" h="107">
                <a:moveTo>
                  <a:pt x="87" y="33"/>
                </a:moveTo>
                <a:cubicBezTo>
                  <a:pt x="86" y="33"/>
                  <a:pt x="84" y="34"/>
                  <a:pt x="83" y="35"/>
                </a:cubicBezTo>
                <a:cubicBezTo>
                  <a:pt x="55" y="62"/>
                  <a:pt x="55" y="62"/>
                  <a:pt x="55" y="62"/>
                </a:cubicBezTo>
                <a:cubicBezTo>
                  <a:pt x="41" y="50"/>
                  <a:pt x="41" y="50"/>
                  <a:pt x="41" y="50"/>
                </a:cubicBezTo>
                <a:cubicBezTo>
                  <a:pt x="40" y="49"/>
                  <a:pt x="38" y="48"/>
                  <a:pt x="37" y="48"/>
                </a:cubicBezTo>
                <a:cubicBezTo>
                  <a:pt x="36" y="48"/>
                  <a:pt x="34" y="49"/>
                  <a:pt x="33" y="50"/>
                </a:cubicBezTo>
                <a:cubicBezTo>
                  <a:pt x="31" y="52"/>
                  <a:pt x="31" y="56"/>
                  <a:pt x="33" y="58"/>
                </a:cubicBezTo>
                <a:cubicBezTo>
                  <a:pt x="49" y="73"/>
                  <a:pt x="49" y="73"/>
                  <a:pt x="49" y="73"/>
                </a:cubicBezTo>
                <a:cubicBezTo>
                  <a:pt x="49" y="73"/>
                  <a:pt x="50" y="74"/>
                  <a:pt x="50" y="74"/>
                </a:cubicBezTo>
                <a:cubicBezTo>
                  <a:pt x="51" y="75"/>
                  <a:pt x="51" y="75"/>
                  <a:pt x="52" y="75"/>
                </a:cubicBezTo>
                <a:cubicBezTo>
                  <a:pt x="53" y="76"/>
                  <a:pt x="54" y="76"/>
                  <a:pt x="55" y="76"/>
                </a:cubicBezTo>
                <a:cubicBezTo>
                  <a:pt x="55" y="76"/>
                  <a:pt x="55" y="76"/>
                  <a:pt x="55" y="76"/>
                </a:cubicBezTo>
                <a:cubicBezTo>
                  <a:pt x="56" y="76"/>
                  <a:pt x="57" y="75"/>
                  <a:pt x="57" y="75"/>
                </a:cubicBezTo>
                <a:cubicBezTo>
                  <a:pt x="58" y="75"/>
                  <a:pt x="59" y="74"/>
                  <a:pt x="59" y="74"/>
                </a:cubicBezTo>
                <a:cubicBezTo>
                  <a:pt x="60" y="74"/>
                  <a:pt x="60" y="73"/>
                  <a:pt x="60" y="73"/>
                </a:cubicBezTo>
                <a:cubicBezTo>
                  <a:pt x="91" y="43"/>
                  <a:pt x="91" y="43"/>
                  <a:pt x="91" y="43"/>
                </a:cubicBezTo>
                <a:cubicBezTo>
                  <a:pt x="93" y="41"/>
                  <a:pt x="93" y="38"/>
                  <a:pt x="91" y="35"/>
                </a:cubicBezTo>
                <a:cubicBezTo>
                  <a:pt x="90" y="34"/>
                  <a:pt x="89" y="33"/>
                  <a:pt x="87" y="33"/>
                </a:cubicBezTo>
                <a:moveTo>
                  <a:pt x="7" y="101"/>
                </a:moveTo>
                <a:cubicBezTo>
                  <a:pt x="7" y="94"/>
                  <a:pt x="7" y="94"/>
                  <a:pt x="7" y="94"/>
                </a:cubicBezTo>
                <a:cubicBezTo>
                  <a:pt x="17" y="94"/>
                  <a:pt x="17" y="94"/>
                  <a:pt x="17" y="94"/>
                </a:cubicBezTo>
                <a:cubicBezTo>
                  <a:pt x="17" y="101"/>
                  <a:pt x="17" y="101"/>
                  <a:pt x="17" y="101"/>
                </a:cubicBezTo>
                <a:cubicBezTo>
                  <a:pt x="7" y="101"/>
                  <a:pt x="7" y="101"/>
                  <a:pt x="7" y="101"/>
                </a:cubicBezTo>
                <a:moveTo>
                  <a:pt x="106" y="101"/>
                </a:moveTo>
                <a:cubicBezTo>
                  <a:pt x="106" y="94"/>
                  <a:pt x="106" y="94"/>
                  <a:pt x="106" y="94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6" y="101"/>
                  <a:pt x="116" y="101"/>
                  <a:pt x="116" y="101"/>
                </a:cubicBezTo>
                <a:cubicBezTo>
                  <a:pt x="106" y="101"/>
                  <a:pt x="106" y="101"/>
                  <a:pt x="106" y="101"/>
                </a:cubicBezTo>
                <a:moveTo>
                  <a:pt x="7" y="84"/>
                </a:moveTo>
                <a:cubicBezTo>
                  <a:pt x="7" y="77"/>
                  <a:pt x="7" y="77"/>
                  <a:pt x="7" y="77"/>
                </a:cubicBezTo>
                <a:cubicBezTo>
                  <a:pt x="17" y="77"/>
                  <a:pt x="17" y="77"/>
                  <a:pt x="17" y="77"/>
                </a:cubicBezTo>
                <a:cubicBezTo>
                  <a:pt x="17" y="84"/>
                  <a:pt x="17" y="84"/>
                  <a:pt x="17" y="84"/>
                </a:cubicBezTo>
                <a:cubicBezTo>
                  <a:pt x="7" y="84"/>
                  <a:pt x="7" y="84"/>
                  <a:pt x="7" y="84"/>
                </a:cubicBezTo>
                <a:moveTo>
                  <a:pt x="106" y="84"/>
                </a:moveTo>
                <a:cubicBezTo>
                  <a:pt x="106" y="77"/>
                  <a:pt x="106" y="77"/>
                  <a:pt x="106" y="77"/>
                </a:cubicBezTo>
                <a:cubicBezTo>
                  <a:pt x="116" y="77"/>
                  <a:pt x="116" y="77"/>
                  <a:pt x="116" y="77"/>
                </a:cubicBezTo>
                <a:cubicBezTo>
                  <a:pt x="116" y="84"/>
                  <a:pt x="116" y="84"/>
                  <a:pt x="116" y="84"/>
                </a:cubicBezTo>
                <a:cubicBezTo>
                  <a:pt x="106" y="84"/>
                  <a:pt x="106" y="84"/>
                  <a:pt x="106" y="84"/>
                </a:cubicBezTo>
                <a:moveTo>
                  <a:pt x="7" y="67"/>
                </a:moveTo>
                <a:cubicBezTo>
                  <a:pt x="7" y="59"/>
                  <a:pt x="7" y="59"/>
                  <a:pt x="7" y="59"/>
                </a:cubicBezTo>
                <a:cubicBezTo>
                  <a:pt x="17" y="59"/>
                  <a:pt x="17" y="59"/>
                  <a:pt x="17" y="59"/>
                </a:cubicBezTo>
                <a:cubicBezTo>
                  <a:pt x="17" y="67"/>
                  <a:pt x="17" y="67"/>
                  <a:pt x="17" y="67"/>
                </a:cubicBezTo>
                <a:cubicBezTo>
                  <a:pt x="7" y="67"/>
                  <a:pt x="7" y="67"/>
                  <a:pt x="7" y="67"/>
                </a:cubicBezTo>
                <a:moveTo>
                  <a:pt x="106" y="67"/>
                </a:moveTo>
                <a:cubicBezTo>
                  <a:pt x="106" y="59"/>
                  <a:pt x="106" y="59"/>
                  <a:pt x="106" y="59"/>
                </a:cubicBezTo>
                <a:cubicBezTo>
                  <a:pt x="116" y="59"/>
                  <a:pt x="116" y="59"/>
                  <a:pt x="116" y="59"/>
                </a:cubicBezTo>
                <a:cubicBezTo>
                  <a:pt x="116" y="67"/>
                  <a:pt x="116" y="67"/>
                  <a:pt x="116" y="67"/>
                </a:cubicBezTo>
                <a:cubicBezTo>
                  <a:pt x="106" y="67"/>
                  <a:pt x="106" y="67"/>
                  <a:pt x="106" y="67"/>
                </a:cubicBezTo>
                <a:moveTo>
                  <a:pt x="7" y="50"/>
                </a:moveTo>
                <a:cubicBezTo>
                  <a:pt x="7" y="42"/>
                  <a:pt x="7" y="42"/>
                  <a:pt x="7" y="42"/>
                </a:cubicBezTo>
                <a:cubicBezTo>
                  <a:pt x="17" y="42"/>
                  <a:pt x="17" y="42"/>
                  <a:pt x="17" y="42"/>
                </a:cubicBezTo>
                <a:cubicBezTo>
                  <a:pt x="17" y="50"/>
                  <a:pt x="17" y="50"/>
                  <a:pt x="17" y="50"/>
                </a:cubicBezTo>
                <a:cubicBezTo>
                  <a:pt x="7" y="50"/>
                  <a:pt x="7" y="50"/>
                  <a:pt x="7" y="50"/>
                </a:cubicBezTo>
                <a:moveTo>
                  <a:pt x="106" y="50"/>
                </a:moveTo>
                <a:cubicBezTo>
                  <a:pt x="106" y="42"/>
                  <a:pt x="106" y="42"/>
                  <a:pt x="106" y="42"/>
                </a:cubicBezTo>
                <a:cubicBezTo>
                  <a:pt x="116" y="42"/>
                  <a:pt x="116" y="42"/>
                  <a:pt x="116" y="42"/>
                </a:cubicBezTo>
                <a:cubicBezTo>
                  <a:pt x="116" y="50"/>
                  <a:pt x="116" y="50"/>
                  <a:pt x="116" y="50"/>
                </a:cubicBezTo>
                <a:cubicBezTo>
                  <a:pt x="106" y="50"/>
                  <a:pt x="106" y="50"/>
                  <a:pt x="106" y="50"/>
                </a:cubicBezTo>
                <a:moveTo>
                  <a:pt x="7" y="32"/>
                </a:moveTo>
                <a:cubicBezTo>
                  <a:pt x="7" y="25"/>
                  <a:pt x="7" y="25"/>
                  <a:pt x="7" y="25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32"/>
                  <a:pt x="17" y="32"/>
                  <a:pt x="17" y="32"/>
                </a:cubicBezTo>
                <a:cubicBezTo>
                  <a:pt x="7" y="32"/>
                  <a:pt x="7" y="32"/>
                  <a:pt x="7" y="32"/>
                </a:cubicBezTo>
                <a:moveTo>
                  <a:pt x="106" y="32"/>
                </a:moveTo>
                <a:cubicBezTo>
                  <a:pt x="106" y="25"/>
                  <a:pt x="106" y="25"/>
                  <a:pt x="106" y="25"/>
                </a:cubicBezTo>
                <a:cubicBezTo>
                  <a:pt x="116" y="25"/>
                  <a:pt x="116" y="25"/>
                  <a:pt x="116" y="25"/>
                </a:cubicBezTo>
                <a:cubicBezTo>
                  <a:pt x="116" y="32"/>
                  <a:pt x="116" y="32"/>
                  <a:pt x="116" y="32"/>
                </a:cubicBezTo>
                <a:cubicBezTo>
                  <a:pt x="106" y="32"/>
                  <a:pt x="106" y="32"/>
                  <a:pt x="106" y="32"/>
                </a:cubicBezTo>
                <a:moveTo>
                  <a:pt x="29" y="83"/>
                </a:moveTo>
                <a:cubicBezTo>
                  <a:pt x="27" y="83"/>
                  <a:pt x="24" y="81"/>
                  <a:pt x="24" y="78"/>
                </a:cubicBezTo>
                <a:cubicBezTo>
                  <a:pt x="24" y="28"/>
                  <a:pt x="24" y="28"/>
                  <a:pt x="24" y="28"/>
                </a:cubicBezTo>
                <a:cubicBezTo>
                  <a:pt x="24" y="25"/>
                  <a:pt x="27" y="23"/>
                  <a:pt x="29" y="23"/>
                </a:cubicBezTo>
                <a:cubicBezTo>
                  <a:pt x="93" y="23"/>
                  <a:pt x="93" y="23"/>
                  <a:pt x="93" y="23"/>
                </a:cubicBezTo>
                <a:cubicBezTo>
                  <a:pt x="96" y="23"/>
                  <a:pt x="98" y="25"/>
                  <a:pt x="98" y="28"/>
                </a:cubicBezTo>
                <a:cubicBezTo>
                  <a:pt x="98" y="78"/>
                  <a:pt x="98" y="78"/>
                  <a:pt x="98" y="78"/>
                </a:cubicBezTo>
                <a:cubicBezTo>
                  <a:pt x="98" y="81"/>
                  <a:pt x="96" y="83"/>
                  <a:pt x="93" y="83"/>
                </a:cubicBezTo>
                <a:cubicBezTo>
                  <a:pt x="29" y="83"/>
                  <a:pt x="29" y="83"/>
                  <a:pt x="29" y="83"/>
                </a:cubicBezTo>
                <a:moveTo>
                  <a:pt x="7" y="15"/>
                </a:moveTo>
                <a:cubicBezTo>
                  <a:pt x="7" y="8"/>
                  <a:pt x="7" y="8"/>
                  <a:pt x="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15"/>
                  <a:pt x="17" y="15"/>
                  <a:pt x="17" y="15"/>
                </a:cubicBezTo>
                <a:cubicBezTo>
                  <a:pt x="7" y="15"/>
                  <a:pt x="7" y="15"/>
                  <a:pt x="7" y="15"/>
                </a:cubicBezTo>
                <a:moveTo>
                  <a:pt x="106" y="15"/>
                </a:moveTo>
                <a:cubicBezTo>
                  <a:pt x="106" y="8"/>
                  <a:pt x="106" y="8"/>
                  <a:pt x="106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06" y="15"/>
                  <a:pt x="106" y="15"/>
                  <a:pt x="106" y="15"/>
                </a:cubicBezTo>
                <a:moveTo>
                  <a:pt x="122" y="0"/>
                </a:moveTo>
                <a:cubicBezTo>
                  <a:pt x="99" y="0"/>
                  <a:pt x="99" y="0"/>
                  <a:pt x="99" y="0"/>
                </a:cubicBezTo>
                <a:cubicBezTo>
                  <a:pt x="99" y="0"/>
                  <a:pt x="98" y="1"/>
                  <a:pt x="98" y="1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11"/>
                  <a:pt x="96" y="14"/>
                  <a:pt x="93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27" y="14"/>
                  <a:pt x="24" y="11"/>
                  <a:pt x="24" y="9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0"/>
                  <a:pt x="23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1"/>
                  <a:pt x="0" y="1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6"/>
                  <a:pt x="1" y="107"/>
                  <a:pt x="1" y="107"/>
                </a:cubicBezTo>
                <a:cubicBezTo>
                  <a:pt x="23" y="107"/>
                  <a:pt x="23" y="107"/>
                  <a:pt x="23" y="107"/>
                </a:cubicBezTo>
                <a:cubicBezTo>
                  <a:pt x="24" y="107"/>
                  <a:pt x="24" y="106"/>
                  <a:pt x="24" y="105"/>
                </a:cubicBezTo>
                <a:cubicBezTo>
                  <a:pt x="24" y="97"/>
                  <a:pt x="24" y="97"/>
                  <a:pt x="24" y="97"/>
                </a:cubicBezTo>
                <a:cubicBezTo>
                  <a:pt x="24" y="95"/>
                  <a:pt x="27" y="92"/>
                  <a:pt x="29" y="92"/>
                </a:cubicBezTo>
                <a:cubicBezTo>
                  <a:pt x="93" y="92"/>
                  <a:pt x="93" y="92"/>
                  <a:pt x="93" y="92"/>
                </a:cubicBezTo>
                <a:cubicBezTo>
                  <a:pt x="96" y="92"/>
                  <a:pt x="98" y="95"/>
                  <a:pt x="98" y="97"/>
                </a:cubicBezTo>
                <a:cubicBezTo>
                  <a:pt x="98" y="105"/>
                  <a:pt x="98" y="105"/>
                  <a:pt x="98" y="105"/>
                </a:cubicBezTo>
                <a:cubicBezTo>
                  <a:pt x="98" y="106"/>
                  <a:pt x="99" y="107"/>
                  <a:pt x="99" y="107"/>
                </a:cubicBezTo>
                <a:cubicBezTo>
                  <a:pt x="122" y="107"/>
                  <a:pt x="122" y="107"/>
                  <a:pt x="122" y="107"/>
                </a:cubicBezTo>
                <a:cubicBezTo>
                  <a:pt x="123" y="107"/>
                  <a:pt x="123" y="106"/>
                  <a:pt x="123" y="105"/>
                </a:cubicBezTo>
                <a:cubicBezTo>
                  <a:pt x="123" y="1"/>
                  <a:pt x="123" y="1"/>
                  <a:pt x="123" y="1"/>
                </a:cubicBezTo>
                <a:cubicBezTo>
                  <a:pt x="123" y="1"/>
                  <a:pt x="123" y="0"/>
                  <a:pt x="12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4" name="Camille4"/>
          <p:cNvSpPr>
            <a:spLocks noEditPoints="1"/>
          </p:cNvSpPr>
          <p:nvPr/>
        </p:nvSpPr>
        <p:spPr bwMode="auto">
          <a:xfrm>
            <a:off x="4098925" y="1367790"/>
            <a:ext cx="793750" cy="681355"/>
          </a:xfrm>
          <a:custGeom>
            <a:avLst/>
            <a:gdLst>
              <a:gd name="T0" fmla="*/ 20 w 135"/>
              <a:gd name="T1" fmla="*/ 69 h 116"/>
              <a:gd name="T2" fmla="*/ 20 w 135"/>
              <a:gd name="T3" fmla="*/ 74 h 116"/>
              <a:gd name="T4" fmla="*/ 83 w 135"/>
              <a:gd name="T5" fmla="*/ 71 h 116"/>
              <a:gd name="T6" fmla="*/ 93 w 135"/>
              <a:gd name="T7" fmla="*/ 56 h 116"/>
              <a:gd name="T8" fmla="*/ 17 w 135"/>
              <a:gd name="T9" fmla="*/ 59 h 116"/>
              <a:gd name="T10" fmla="*/ 93 w 135"/>
              <a:gd name="T11" fmla="*/ 62 h 116"/>
              <a:gd name="T12" fmla="*/ 93 w 135"/>
              <a:gd name="T13" fmla="*/ 56 h 116"/>
              <a:gd name="T14" fmla="*/ 20 w 135"/>
              <a:gd name="T15" fmla="*/ 44 h 116"/>
              <a:gd name="T16" fmla="*/ 20 w 135"/>
              <a:gd name="T17" fmla="*/ 49 h 116"/>
              <a:gd name="T18" fmla="*/ 96 w 135"/>
              <a:gd name="T19" fmla="*/ 47 h 116"/>
              <a:gd name="T20" fmla="*/ 11 w 135"/>
              <a:gd name="T21" fmla="*/ 32 h 116"/>
              <a:gd name="T22" fmla="*/ 102 w 135"/>
              <a:gd name="T23" fmla="*/ 32 h 116"/>
              <a:gd name="T24" fmla="*/ 104 w 135"/>
              <a:gd name="T25" fmla="*/ 33 h 116"/>
              <a:gd name="T26" fmla="*/ 104 w 135"/>
              <a:gd name="T27" fmla="*/ 87 h 116"/>
              <a:gd name="T28" fmla="*/ 102 w 135"/>
              <a:gd name="T29" fmla="*/ 87 h 116"/>
              <a:gd name="T30" fmla="*/ 63 w 135"/>
              <a:gd name="T31" fmla="*/ 87 h 116"/>
              <a:gd name="T32" fmla="*/ 40 w 135"/>
              <a:gd name="T33" fmla="*/ 94 h 116"/>
              <a:gd name="T34" fmla="*/ 36 w 135"/>
              <a:gd name="T35" fmla="*/ 87 h 116"/>
              <a:gd name="T36" fmla="*/ 11 w 135"/>
              <a:gd name="T37" fmla="*/ 87 h 116"/>
              <a:gd name="T38" fmla="*/ 9 w 135"/>
              <a:gd name="T39" fmla="*/ 86 h 116"/>
              <a:gd name="T40" fmla="*/ 9 w 135"/>
              <a:gd name="T41" fmla="*/ 33 h 116"/>
              <a:gd name="T42" fmla="*/ 11 w 135"/>
              <a:gd name="T43" fmla="*/ 32 h 116"/>
              <a:gd name="T44" fmla="*/ 124 w 135"/>
              <a:gd name="T45" fmla="*/ 9 h 116"/>
              <a:gd name="T46" fmla="*/ 125 w 135"/>
              <a:gd name="T47" fmla="*/ 9 h 116"/>
              <a:gd name="T48" fmla="*/ 126 w 135"/>
              <a:gd name="T49" fmla="*/ 63 h 116"/>
              <a:gd name="T50" fmla="*/ 124 w 135"/>
              <a:gd name="T51" fmla="*/ 64 h 116"/>
              <a:gd name="T52" fmla="*/ 113 w 135"/>
              <a:gd name="T53" fmla="*/ 64 h 116"/>
              <a:gd name="T54" fmla="*/ 102 w 135"/>
              <a:gd name="T55" fmla="*/ 23 h 116"/>
              <a:gd name="T56" fmla="*/ 30 w 135"/>
              <a:gd name="T57" fmla="*/ 10 h 116"/>
              <a:gd name="T58" fmla="*/ 32 w 135"/>
              <a:gd name="T59" fmla="*/ 9 h 116"/>
              <a:gd name="T60" fmla="*/ 124 w 135"/>
              <a:gd name="T61" fmla="*/ 0 h 116"/>
              <a:gd name="T62" fmla="*/ 21 w 135"/>
              <a:gd name="T63" fmla="*/ 10 h 116"/>
              <a:gd name="T64" fmla="*/ 11 w 135"/>
              <a:gd name="T65" fmla="*/ 23 h 116"/>
              <a:gd name="T66" fmla="*/ 0 w 135"/>
              <a:gd name="T67" fmla="*/ 86 h 116"/>
              <a:gd name="T68" fmla="*/ 27 w 135"/>
              <a:gd name="T69" fmla="*/ 96 h 116"/>
              <a:gd name="T70" fmla="*/ 18 w 135"/>
              <a:gd name="T71" fmla="*/ 114 h 116"/>
              <a:gd name="T72" fmla="*/ 23 w 135"/>
              <a:gd name="T73" fmla="*/ 115 h 116"/>
              <a:gd name="T74" fmla="*/ 102 w 135"/>
              <a:gd name="T75" fmla="*/ 96 h 116"/>
              <a:gd name="T76" fmla="*/ 113 w 135"/>
              <a:gd name="T77" fmla="*/ 73 h 116"/>
              <a:gd name="T78" fmla="*/ 135 w 135"/>
              <a:gd name="T79" fmla="*/ 63 h 116"/>
              <a:gd name="T80" fmla="*/ 124 w 135"/>
              <a:gd name="T81" fmla="*/ 0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35" h="116">
                <a:moveTo>
                  <a:pt x="80" y="69"/>
                </a:moveTo>
                <a:cubicBezTo>
                  <a:pt x="20" y="69"/>
                  <a:pt x="20" y="69"/>
                  <a:pt x="20" y="69"/>
                </a:cubicBezTo>
                <a:cubicBezTo>
                  <a:pt x="19" y="69"/>
                  <a:pt x="17" y="70"/>
                  <a:pt x="17" y="71"/>
                </a:cubicBezTo>
                <a:cubicBezTo>
                  <a:pt x="17" y="73"/>
                  <a:pt x="19" y="74"/>
                  <a:pt x="20" y="74"/>
                </a:cubicBezTo>
                <a:cubicBezTo>
                  <a:pt x="80" y="74"/>
                  <a:pt x="80" y="74"/>
                  <a:pt x="80" y="74"/>
                </a:cubicBezTo>
                <a:cubicBezTo>
                  <a:pt x="82" y="74"/>
                  <a:pt x="83" y="73"/>
                  <a:pt x="83" y="71"/>
                </a:cubicBezTo>
                <a:cubicBezTo>
                  <a:pt x="83" y="70"/>
                  <a:pt x="82" y="69"/>
                  <a:pt x="80" y="69"/>
                </a:cubicBezTo>
                <a:moveTo>
                  <a:pt x="93" y="56"/>
                </a:moveTo>
                <a:cubicBezTo>
                  <a:pt x="20" y="56"/>
                  <a:pt x="20" y="56"/>
                  <a:pt x="20" y="56"/>
                </a:cubicBezTo>
                <a:cubicBezTo>
                  <a:pt x="19" y="56"/>
                  <a:pt x="17" y="58"/>
                  <a:pt x="17" y="59"/>
                </a:cubicBezTo>
                <a:cubicBezTo>
                  <a:pt x="17" y="61"/>
                  <a:pt x="19" y="62"/>
                  <a:pt x="20" y="62"/>
                </a:cubicBezTo>
                <a:cubicBezTo>
                  <a:pt x="93" y="62"/>
                  <a:pt x="93" y="62"/>
                  <a:pt x="93" y="62"/>
                </a:cubicBezTo>
                <a:cubicBezTo>
                  <a:pt x="95" y="62"/>
                  <a:pt x="96" y="61"/>
                  <a:pt x="96" y="59"/>
                </a:cubicBezTo>
                <a:cubicBezTo>
                  <a:pt x="96" y="58"/>
                  <a:pt x="95" y="56"/>
                  <a:pt x="93" y="56"/>
                </a:cubicBezTo>
                <a:moveTo>
                  <a:pt x="93" y="44"/>
                </a:moveTo>
                <a:cubicBezTo>
                  <a:pt x="20" y="44"/>
                  <a:pt x="20" y="44"/>
                  <a:pt x="20" y="44"/>
                </a:cubicBezTo>
                <a:cubicBezTo>
                  <a:pt x="19" y="44"/>
                  <a:pt x="17" y="45"/>
                  <a:pt x="17" y="47"/>
                </a:cubicBezTo>
                <a:cubicBezTo>
                  <a:pt x="17" y="48"/>
                  <a:pt x="19" y="49"/>
                  <a:pt x="20" y="49"/>
                </a:cubicBezTo>
                <a:cubicBezTo>
                  <a:pt x="93" y="49"/>
                  <a:pt x="93" y="49"/>
                  <a:pt x="93" y="49"/>
                </a:cubicBezTo>
                <a:cubicBezTo>
                  <a:pt x="95" y="49"/>
                  <a:pt x="96" y="48"/>
                  <a:pt x="96" y="47"/>
                </a:cubicBezTo>
                <a:cubicBezTo>
                  <a:pt x="96" y="45"/>
                  <a:pt x="95" y="44"/>
                  <a:pt x="93" y="44"/>
                </a:cubicBezTo>
                <a:moveTo>
                  <a:pt x="11" y="32"/>
                </a:moveTo>
                <a:cubicBezTo>
                  <a:pt x="102" y="32"/>
                  <a:pt x="102" y="32"/>
                  <a:pt x="102" y="32"/>
                </a:cubicBezTo>
                <a:cubicBezTo>
                  <a:pt x="102" y="32"/>
                  <a:pt x="102" y="32"/>
                  <a:pt x="102" y="32"/>
                </a:cubicBezTo>
                <a:cubicBezTo>
                  <a:pt x="103" y="32"/>
                  <a:pt x="104" y="33"/>
                  <a:pt x="104" y="33"/>
                </a:cubicBezTo>
                <a:cubicBezTo>
                  <a:pt x="104" y="33"/>
                  <a:pt x="104" y="33"/>
                  <a:pt x="104" y="33"/>
                </a:cubicBezTo>
                <a:cubicBezTo>
                  <a:pt x="104" y="86"/>
                  <a:pt x="104" y="86"/>
                  <a:pt x="104" y="86"/>
                </a:cubicBezTo>
                <a:cubicBezTo>
                  <a:pt x="104" y="87"/>
                  <a:pt x="104" y="87"/>
                  <a:pt x="104" y="87"/>
                </a:cubicBezTo>
                <a:cubicBezTo>
                  <a:pt x="104" y="87"/>
                  <a:pt x="103" y="87"/>
                  <a:pt x="102" y="87"/>
                </a:cubicBezTo>
                <a:cubicBezTo>
                  <a:pt x="102" y="87"/>
                  <a:pt x="102" y="87"/>
                  <a:pt x="102" y="87"/>
                </a:cubicBezTo>
                <a:cubicBezTo>
                  <a:pt x="65" y="87"/>
                  <a:pt x="65" y="87"/>
                  <a:pt x="65" y="87"/>
                </a:cubicBezTo>
                <a:cubicBezTo>
                  <a:pt x="64" y="87"/>
                  <a:pt x="63" y="87"/>
                  <a:pt x="63" y="87"/>
                </a:cubicBezTo>
                <a:cubicBezTo>
                  <a:pt x="35" y="100"/>
                  <a:pt x="35" y="100"/>
                  <a:pt x="35" y="100"/>
                </a:cubicBezTo>
                <a:cubicBezTo>
                  <a:pt x="40" y="94"/>
                  <a:pt x="40" y="94"/>
                  <a:pt x="40" y="94"/>
                </a:cubicBezTo>
                <a:cubicBezTo>
                  <a:pt x="41" y="93"/>
                  <a:pt x="41" y="91"/>
                  <a:pt x="40" y="89"/>
                </a:cubicBezTo>
                <a:cubicBezTo>
                  <a:pt x="39" y="88"/>
                  <a:pt x="38" y="87"/>
                  <a:pt x="36" y="87"/>
                </a:cubicBezTo>
                <a:cubicBezTo>
                  <a:pt x="11" y="87"/>
                  <a:pt x="11" y="87"/>
                  <a:pt x="11" y="87"/>
                </a:cubicBezTo>
                <a:cubicBezTo>
                  <a:pt x="11" y="87"/>
                  <a:pt x="11" y="87"/>
                  <a:pt x="11" y="87"/>
                </a:cubicBezTo>
                <a:cubicBezTo>
                  <a:pt x="10" y="87"/>
                  <a:pt x="10" y="87"/>
                  <a:pt x="9" y="87"/>
                </a:cubicBezTo>
                <a:cubicBezTo>
                  <a:pt x="9" y="86"/>
                  <a:pt x="9" y="86"/>
                  <a:pt x="9" y="86"/>
                </a:cubicBezTo>
                <a:cubicBezTo>
                  <a:pt x="9" y="33"/>
                  <a:pt x="9" y="33"/>
                  <a:pt x="9" y="33"/>
                </a:cubicBezTo>
                <a:cubicBezTo>
                  <a:pt x="9" y="33"/>
                  <a:pt x="9" y="33"/>
                  <a:pt x="9" y="33"/>
                </a:cubicBezTo>
                <a:cubicBezTo>
                  <a:pt x="10" y="33"/>
                  <a:pt x="10" y="32"/>
                  <a:pt x="11" y="32"/>
                </a:cubicBezTo>
                <a:cubicBezTo>
                  <a:pt x="11" y="32"/>
                  <a:pt x="11" y="32"/>
                  <a:pt x="11" y="32"/>
                </a:cubicBezTo>
                <a:moveTo>
                  <a:pt x="32" y="9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5" y="9"/>
                  <a:pt x="125" y="9"/>
                </a:cubicBezTo>
                <a:cubicBezTo>
                  <a:pt x="126" y="10"/>
                  <a:pt x="126" y="10"/>
                  <a:pt x="126" y="10"/>
                </a:cubicBezTo>
                <a:cubicBezTo>
                  <a:pt x="126" y="63"/>
                  <a:pt x="126" y="63"/>
                  <a:pt x="126" y="63"/>
                </a:cubicBezTo>
                <a:cubicBezTo>
                  <a:pt x="125" y="63"/>
                  <a:pt x="125" y="63"/>
                  <a:pt x="125" y="63"/>
                </a:cubicBezTo>
                <a:cubicBezTo>
                  <a:pt x="125" y="63"/>
                  <a:pt x="124" y="64"/>
                  <a:pt x="124" y="64"/>
                </a:cubicBezTo>
                <a:cubicBezTo>
                  <a:pt x="124" y="64"/>
                  <a:pt x="124" y="64"/>
                  <a:pt x="124" y="64"/>
                </a:cubicBezTo>
                <a:cubicBezTo>
                  <a:pt x="113" y="64"/>
                  <a:pt x="113" y="64"/>
                  <a:pt x="113" y="64"/>
                </a:cubicBezTo>
                <a:cubicBezTo>
                  <a:pt x="113" y="33"/>
                  <a:pt x="113" y="33"/>
                  <a:pt x="113" y="33"/>
                </a:cubicBezTo>
                <a:cubicBezTo>
                  <a:pt x="113" y="27"/>
                  <a:pt x="108" y="23"/>
                  <a:pt x="102" y="23"/>
                </a:cubicBezTo>
                <a:cubicBezTo>
                  <a:pt x="30" y="23"/>
                  <a:pt x="30" y="23"/>
                  <a:pt x="30" y="23"/>
                </a:cubicBezTo>
                <a:cubicBezTo>
                  <a:pt x="30" y="10"/>
                  <a:pt x="30" y="10"/>
                  <a:pt x="30" y="10"/>
                </a:cubicBezTo>
                <a:cubicBezTo>
                  <a:pt x="31" y="9"/>
                  <a:pt x="31" y="9"/>
                  <a:pt x="31" y="9"/>
                </a:cubicBezTo>
                <a:cubicBezTo>
                  <a:pt x="31" y="9"/>
                  <a:pt x="31" y="9"/>
                  <a:pt x="32" y="9"/>
                </a:cubicBezTo>
                <a:cubicBezTo>
                  <a:pt x="32" y="9"/>
                  <a:pt x="32" y="9"/>
                  <a:pt x="32" y="9"/>
                </a:cubicBezTo>
                <a:moveTo>
                  <a:pt x="124" y="0"/>
                </a:moveTo>
                <a:cubicBezTo>
                  <a:pt x="32" y="0"/>
                  <a:pt x="32" y="0"/>
                  <a:pt x="32" y="0"/>
                </a:cubicBezTo>
                <a:cubicBezTo>
                  <a:pt x="27" y="0"/>
                  <a:pt x="21" y="4"/>
                  <a:pt x="21" y="10"/>
                </a:cubicBezTo>
                <a:cubicBezTo>
                  <a:pt x="21" y="23"/>
                  <a:pt x="21" y="23"/>
                  <a:pt x="21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5" y="23"/>
                  <a:pt x="0" y="27"/>
                  <a:pt x="0" y="33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92"/>
                  <a:pt x="5" y="96"/>
                  <a:pt x="11" y="96"/>
                </a:cubicBezTo>
                <a:cubicBezTo>
                  <a:pt x="27" y="96"/>
                  <a:pt x="27" y="96"/>
                  <a:pt x="27" y="96"/>
                </a:cubicBezTo>
                <a:cubicBezTo>
                  <a:pt x="18" y="109"/>
                  <a:pt x="18" y="109"/>
                  <a:pt x="18" y="109"/>
                </a:cubicBezTo>
                <a:cubicBezTo>
                  <a:pt x="17" y="110"/>
                  <a:pt x="17" y="113"/>
                  <a:pt x="18" y="114"/>
                </a:cubicBezTo>
                <a:cubicBezTo>
                  <a:pt x="19" y="115"/>
                  <a:pt x="20" y="116"/>
                  <a:pt x="22" y="116"/>
                </a:cubicBezTo>
                <a:cubicBezTo>
                  <a:pt x="22" y="116"/>
                  <a:pt x="23" y="116"/>
                  <a:pt x="23" y="115"/>
                </a:cubicBezTo>
                <a:cubicBezTo>
                  <a:pt x="66" y="96"/>
                  <a:pt x="66" y="96"/>
                  <a:pt x="66" y="96"/>
                </a:cubicBezTo>
                <a:cubicBezTo>
                  <a:pt x="102" y="96"/>
                  <a:pt x="102" y="96"/>
                  <a:pt x="102" y="96"/>
                </a:cubicBezTo>
                <a:cubicBezTo>
                  <a:pt x="108" y="96"/>
                  <a:pt x="113" y="92"/>
                  <a:pt x="113" y="86"/>
                </a:cubicBezTo>
                <a:cubicBezTo>
                  <a:pt x="113" y="73"/>
                  <a:pt x="113" y="73"/>
                  <a:pt x="113" y="73"/>
                </a:cubicBezTo>
                <a:cubicBezTo>
                  <a:pt x="124" y="73"/>
                  <a:pt x="124" y="73"/>
                  <a:pt x="124" y="73"/>
                </a:cubicBezTo>
                <a:cubicBezTo>
                  <a:pt x="129" y="73"/>
                  <a:pt x="134" y="69"/>
                  <a:pt x="135" y="63"/>
                </a:cubicBezTo>
                <a:cubicBezTo>
                  <a:pt x="135" y="10"/>
                  <a:pt x="135" y="10"/>
                  <a:pt x="135" y="10"/>
                </a:cubicBezTo>
                <a:cubicBezTo>
                  <a:pt x="134" y="4"/>
                  <a:pt x="129" y="0"/>
                  <a:pt x="124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 altLang="zh-CN"/>
          </a:p>
          <a:p>
            <a:endParaRPr lang="zh-CN" altLang="en-US"/>
          </a:p>
        </p:txBody>
      </p:sp>
      <p:sp>
        <p:nvSpPr>
          <p:cNvPr id="15" name="Camille14"/>
          <p:cNvSpPr>
            <a:spLocks noEditPoints="1"/>
          </p:cNvSpPr>
          <p:nvPr/>
        </p:nvSpPr>
        <p:spPr bwMode="auto">
          <a:xfrm>
            <a:off x="9055735" y="2565400"/>
            <a:ext cx="706120" cy="681355"/>
          </a:xfrm>
          <a:custGeom>
            <a:avLst/>
            <a:gdLst>
              <a:gd name="T0" fmla="*/ 82 w 114"/>
              <a:gd name="T1" fmla="*/ 40 h 110"/>
              <a:gd name="T2" fmla="*/ 74 w 114"/>
              <a:gd name="T3" fmla="*/ 37 h 110"/>
              <a:gd name="T4" fmla="*/ 74 w 114"/>
              <a:gd name="T5" fmla="*/ 20 h 110"/>
              <a:gd name="T6" fmla="*/ 82 w 114"/>
              <a:gd name="T7" fmla="*/ 16 h 110"/>
              <a:gd name="T8" fmla="*/ 91 w 114"/>
              <a:gd name="T9" fmla="*/ 20 h 110"/>
              <a:gd name="T10" fmla="*/ 91 w 114"/>
              <a:gd name="T11" fmla="*/ 37 h 110"/>
              <a:gd name="T12" fmla="*/ 82 w 114"/>
              <a:gd name="T13" fmla="*/ 40 h 110"/>
              <a:gd name="T14" fmla="*/ 79 w 114"/>
              <a:gd name="T15" fmla="*/ 0 h 110"/>
              <a:gd name="T16" fmla="*/ 56 w 114"/>
              <a:gd name="T17" fmla="*/ 9 h 110"/>
              <a:gd name="T18" fmla="*/ 2 w 114"/>
              <a:gd name="T19" fmla="*/ 63 h 110"/>
              <a:gd name="T20" fmla="*/ 2 w 114"/>
              <a:gd name="T21" fmla="*/ 71 h 110"/>
              <a:gd name="T22" fmla="*/ 40 w 114"/>
              <a:gd name="T23" fmla="*/ 108 h 110"/>
              <a:gd name="T24" fmla="*/ 43 w 114"/>
              <a:gd name="T25" fmla="*/ 110 h 110"/>
              <a:gd name="T26" fmla="*/ 47 w 114"/>
              <a:gd name="T27" fmla="*/ 108 h 110"/>
              <a:gd name="T28" fmla="*/ 101 w 114"/>
              <a:gd name="T29" fmla="*/ 54 h 110"/>
              <a:gd name="T30" fmla="*/ 101 w 114"/>
              <a:gd name="T31" fmla="*/ 9 h 110"/>
              <a:gd name="T32" fmla="*/ 79 w 114"/>
              <a:gd name="T33" fmla="*/ 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4" h="110">
                <a:moveTo>
                  <a:pt x="82" y="40"/>
                </a:moveTo>
                <a:cubicBezTo>
                  <a:pt x="79" y="40"/>
                  <a:pt x="76" y="39"/>
                  <a:pt x="74" y="37"/>
                </a:cubicBezTo>
                <a:cubicBezTo>
                  <a:pt x="69" y="32"/>
                  <a:pt x="69" y="24"/>
                  <a:pt x="74" y="20"/>
                </a:cubicBezTo>
                <a:cubicBezTo>
                  <a:pt x="76" y="17"/>
                  <a:pt x="79" y="16"/>
                  <a:pt x="82" y="16"/>
                </a:cubicBezTo>
                <a:cubicBezTo>
                  <a:pt x="85" y="16"/>
                  <a:pt x="89" y="17"/>
                  <a:pt x="91" y="20"/>
                </a:cubicBezTo>
                <a:cubicBezTo>
                  <a:pt x="95" y="24"/>
                  <a:pt x="95" y="32"/>
                  <a:pt x="91" y="37"/>
                </a:cubicBezTo>
                <a:cubicBezTo>
                  <a:pt x="89" y="39"/>
                  <a:pt x="85" y="40"/>
                  <a:pt x="82" y="40"/>
                </a:cubicBezTo>
                <a:moveTo>
                  <a:pt x="79" y="0"/>
                </a:moveTo>
                <a:cubicBezTo>
                  <a:pt x="71" y="0"/>
                  <a:pt x="63" y="3"/>
                  <a:pt x="56" y="9"/>
                </a:cubicBezTo>
                <a:cubicBezTo>
                  <a:pt x="2" y="63"/>
                  <a:pt x="2" y="63"/>
                  <a:pt x="2" y="63"/>
                </a:cubicBezTo>
                <a:cubicBezTo>
                  <a:pt x="0" y="65"/>
                  <a:pt x="0" y="69"/>
                  <a:pt x="2" y="71"/>
                </a:cubicBezTo>
                <a:cubicBezTo>
                  <a:pt x="40" y="108"/>
                  <a:pt x="40" y="108"/>
                  <a:pt x="40" y="108"/>
                </a:cubicBezTo>
                <a:cubicBezTo>
                  <a:pt x="41" y="109"/>
                  <a:pt x="42" y="110"/>
                  <a:pt x="43" y="110"/>
                </a:cubicBezTo>
                <a:cubicBezTo>
                  <a:pt x="45" y="110"/>
                  <a:pt x="46" y="109"/>
                  <a:pt x="47" y="108"/>
                </a:cubicBezTo>
                <a:cubicBezTo>
                  <a:pt x="101" y="54"/>
                  <a:pt x="101" y="54"/>
                  <a:pt x="101" y="54"/>
                </a:cubicBezTo>
                <a:cubicBezTo>
                  <a:pt x="114" y="42"/>
                  <a:pt x="114" y="21"/>
                  <a:pt x="101" y="9"/>
                </a:cubicBezTo>
                <a:cubicBezTo>
                  <a:pt x="95" y="3"/>
                  <a:pt x="87" y="0"/>
                  <a:pt x="79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6" name="Camille15"/>
          <p:cNvSpPr>
            <a:spLocks noEditPoints="1"/>
          </p:cNvSpPr>
          <p:nvPr/>
        </p:nvSpPr>
        <p:spPr bwMode="auto">
          <a:xfrm>
            <a:off x="10699115" y="2617470"/>
            <a:ext cx="706120" cy="631825"/>
          </a:xfrm>
          <a:custGeom>
            <a:avLst/>
            <a:gdLst>
              <a:gd name="T0" fmla="*/ 9 w 98"/>
              <a:gd name="T1" fmla="*/ 24 h 88"/>
              <a:gd name="T2" fmla="*/ 6 w 98"/>
              <a:gd name="T3" fmla="*/ 21 h 88"/>
              <a:gd name="T4" fmla="*/ 6 w 98"/>
              <a:gd name="T5" fmla="*/ 11 h 88"/>
              <a:gd name="T6" fmla="*/ 9 w 98"/>
              <a:gd name="T7" fmla="*/ 8 h 88"/>
              <a:gd name="T8" fmla="*/ 19 w 98"/>
              <a:gd name="T9" fmla="*/ 8 h 88"/>
              <a:gd name="T10" fmla="*/ 22 w 98"/>
              <a:gd name="T11" fmla="*/ 11 h 88"/>
              <a:gd name="T12" fmla="*/ 22 w 98"/>
              <a:gd name="T13" fmla="*/ 21 h 88"/>
              <a:gd name="T14" fmla="*/ 19 w 98"/>
              <a:gd name="T15" fmla="*/ 24 h 88"/>
              <a:gd name="T16" fmla="*/ 9 w 98"/>
              <a:gd name="T17" fmla="*/ 24 h 88"/>
              <a:gd name="T18" fmla="*/ 16 w 98"/>
              <a:gd name="T19" fmla="*/ 0 h 88"/>
              <a:gd name="T20" fmla="*/ 13 w 98"/>
              <a:gd name="T21" fmla="*/ 0 h 88"/>
              <a:gd name="T22" fmla="*/ 0 w 98"/>
              <a:gd name="T23" fmla="*/ 10 h 88"/>
              <a:gd name="T24" fmla="*/ 0 w 98"/>
              <a:gd name="T25" fmla="*/ 78 h 88"/>
              <a:gd name="T26" fmla="*/ 13 w 98"/>
              <a:gd name="T27" fmla="*/ 88 h 88"/>
              <a:gd name="T28" fmla="*/ 16 w 98"/>
              <a:gd name="T29" fmla="*/ 88 h 88"/>
              <a:gd name="T30" fmla="*/ 29 w 98"/>
              <a:gd name="T31" fmla="*/ 78 h 88"/>
              <a:gd name="T32" fmla="*/ 29 w 98"/>
              <a:gd name="T33" fmla="*/ 10 h 88"/>
              <a:gd name="T34" fmla="*/ 16 w 98"/>
              <a:gd name="T35" fmla="*/ 0 h 88"/>
              <a:gd name="T36" fmla="*/ 44 w 98"/>
              <a:gd name="T37" fmla="*/ 24 h 88"/>
              <a:gd name="T38" fmla="*/ 41 w 98"/>
              <a:gd name="T39" fmla="*/ 21 h 88"/>
              <a:gd name="T40" fmla="*/ 41 w 98"/>
              <a:gd name="T41" fmla="*/ 11 h 88"/>
              <a:gd name="T42" fmla="*/ 44 w 98"/>
              <a:gd name="T43" fmla="*/ 8 h 88"/>
              <a:gd name="T44" fmla="*/ 54 w 98"/>
              <a:gd name="T45" fmla="*/ 8 h 88"/>
              <a:gd name="T46" fmla="*/ 56 w 98"/>
              <a:gd name="T47" fmla="*/ 11 h 88"/>
              <a:gd name="T48" fmla="*/ 56 w 98"/>
              <a:gd name="T49" fmla="*/ 21 h 88"/>
              <a:gd name="T50" fmla="*/ 54 w 98"/>
              <a:gd name="T51" fmla="*/ 24 h 88"/>
              <a:gd name="T52" fmla="*/ 44 w 98"/>
              <a:gd name="T53" fmla="*/ 24 h 88"/>
              <a:gd name="T54" fmla="*/ 51 w 98"/>
              <a:gd name="T55" fmla="*/ 0 h 88"/>
              <a:gd name="T56" fmla="*/ 47 w 98"/>
              <a:gd name="T57" fmla="*/ 0 h 88"/>
              <a:gd name="T58" fmla="*/ 35 w 98"/>
              <a:gd name="T59" fmla="*/ 10 h 88"/>
              <a:gd name="T60" fmla="*/ 35 w 98"/>
              <a:gd name="T61" fmla="*/ 78 h 88"/>
              <a:gd name="T62" fmla="*/ 47 w 98"/>
              <a:gd name="T63" fmla="*/ 88 h 88"/>
              <a:gd name="T64" fmla="*/ 51 w 98"/>
              <a:gd name="T65" fmla="*/ 88 h 88"/>
              <a:gd name="T66" fmla="*/ 63 w 98"/>
              <a:gd name="T67" fmla="*/ 78 h 88"/>
              <a:gd name="T68" fmla="*/ 63 w 98"/>
              <a:gd name="T69" fmla="*/ 10 h 88"/>
              <a:gd name="T70" fmla="*/ 51 w 98"/>
              <a:gd name="T71" fmla="*/ 0 h 88"/>
              <a:gd name="T72" fmla="*/ 78 w 98"/>
              <a:gd name="T73" fmla="*/ 24 h 88"/>
              <a:gd name="T74" fmla="*/ 75 w 98"/>
              <a:gd name="T75" fmla="*/ 21 h 88"/>
              <a:gd name="T76" fmla="*/ 75 w 98"/>
              <a:gd name="T77" fmla="*/ 11 h 88"/>
              <a:gd name="T78" fmla="*/ 78 w 98"/>
              <a:gd name="T79" fmla="*/ 8 h 88"/>
              <a:gd name="T80" fmla="*/ 88 w 98"/>
              <a:gd name="T81" fmla="*/ 8 h 88"/>
              <a:gd name="T82" fmla="*/ 91 w 98"/>
              <a:gd name="T83" fmla="*/ 11 h 88"/>
              <a:gd name="T84" fmla="*/ 91 w 98"/>
              <a:gd name="T85" fmla="*/ 21 h 88"/>
              <a:gd name="T86" fmla="*/ 88 w 98"/>
              <a:gd name="T87" fmla="*/ 24 h 88"/>
              <a:gd name="T88" fmla="*/ 78 w 98"/>
              <a:gd name="T89" fmla="*/ 24 h 88"/>
              <a:gd name="T90" fmla="*/ 85 w 98"/>
              <a:gd name="T91" fmla="*/ 0 h 88"/>
              <a:gd name="T92" fmla="*/ 82 w 98"/>
              <a:gd name="T93" fmla="*/ 0 h 88"/>
              <a:gd name="T94" fmla="*/ 69 w 98"/>
              <a:gd name="T95" fmla="*/ 10 h 88"/>
              <a:gd name="T96" fmla="*/ 69 w 98"/>
              <a:gd name="T97" fmla="*/ 78 h 88"/>
              <a:gd name="T98" fmla="*/ 82 w 98"/>
              <a:gd name="T99" fmla="*/ 88 h 88"/>
              <a:gd name="T100" fmla="*/ 85 w 98"/>
              <a:gd name="T101" fmla="*/ 88 h 88"/>
              <a:gd name="T102" fmla="*/ 98 w 98"/>
              <a:gd name="T103" fmla="*/ 78 h 88"/>
              <a:gd name="T104" fmla="*/ 98 w 98"/>
              <a:gd name="T105" fmla="*/ 10 h 88"/>
              <a:gd name="T106" fmla="*/ 85 w 98"/>
              <a:gd name="T107" fmla="*/ 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8" h="88">
                <a:moveTo>
                  <a:pt x="9" y="24"/>
                </a:moveTo>
                <a:cubicBezTo>
                  <a:pt x="8" y="24"/>
                  <a:pt x="6" y="23"/>
                  <a:pt x="6" y="21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9"/>
                  <a:pt x="8" y="8"/>
                  <a:pt x="9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21" y="8"/>
                  <a:pt x="22" y="9"/>
                  <a:pt x="22" y="11"/>
                </a:cubicBezTo>
                <a:cubicBezTo>
                  <a:pt x="22" y="21"/>
                  <a:pt x="22" y="21"/>
                  <a:pt x="22" y="21"/>
                </a:cubicBezTo>
                <a:cubicBezTo>
                  <a:pt x="22" y="23"/>
                  <a:pt x="21" y="24"/>
                  <a:pt x="19" y="24"/>
                </a:cubicBezTo>
                <a:cubicBezTo>
                  <a:pt x="9" y="24"/>
                  <a:pt x="9" y="24"/>
                  <a:pt x="9" y="24"/>
                </a:cubicBezTo>
                <a:moveTo>
                  <a:pt x="16" y="0"/>
                </a:move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3"/>
                  <a:pt x="0" y="10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85"/>
                  <a:pt x="6" y="88"/>
                  <a:pt x="13" y="88"/>
                </a:cubicBezTo>
                <a:cubicBezTo>
                  <a:pt x="16" y="88"/>
                  <a:pt x="16" y="88"/>
                  <a:pt x="16" y="88"/>
                </a:cubicBezTo>
                <a:cubicBezTo>
                  <a:pt x="23" y="88"/>
                  <a:pt x="29" y="85"/>
                  <a:pt x="29" y="78"/>
                </a:cubicBezTo>
                <a:cubicBezTo>
                  <a:pt x="29" y="10"/>
                  <a:pt x="29" y="10"/>
                  <a:pt x="29" y="10"/>
                </a:cubicBezTo>
                <a:cubicBezTo>
                  <a:pt x="29" y="3"/>
                  <a:pt x="23" y="0"/>
                  <a:pt x="16" y="0"/>
                </a:cubicBezTo>
                <a:moveTo>
                  <a:pt x="44" y="24"/>
                </a:moveTo>
                <a:cubicBezTo>
                  <a:pt x="42" y="24"/>
                  <a:pt x="41" y="23"/>
                  <a:pt x="41" y="2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9"/>
                  <a:pt x="42" y="8"/>
                  <a:pt x="44" y="8"/>
                </a:cubicBezTo>
                <a:cubicBezTo>
                  <a:pt x="54" y="8"/>
                  <a:pt x="54" y="8"/>
                  <a:pt x="54" y="8"/>
                </a:cubicBezTo>
                <a:cubicBezTo>
                  <a:pt x="55" y="8"/>
                  <a:pt x="56" y="9"/>
                  <a:pt x="56" y="11"/>
                </a:cubicBezTo>
                <a:cubicBezTo>
                  <a:pt x="56" y="21"/>
                  <a:pt x="56" y="21"/>
                  <a:pt x="56" y="21"/>
                </a:cubicBezTo>
                <a:cubicBezTo>
                  <a:pt x="56" y="23"/>
                  <a:pt x="55" y="24"/>
                  <a:pt x="54" y="24"/>
                </a:cubicBezTo>
                <a:cubicBezTo>
                  <a:pt x="44" y="24"/>
                  <a:pt x="44" y="24"/>
                  <a:pt x="44" y="24"/>
                </a:cubicBezTo>
                <a:moveTo>
                  <a:pt x="51" y="0"/>
                </a:moveTo>
                <a:cubicBezTo>
                  <a:pt x="47" y="0"/>
                  <a:pt x="47" y="0"/>
                  <a:pt x="47" y="0"/>
                </a:cubicBezTo>
                <a:cubicBezTo>
                  <a:pt x="40" y="0"/>
                  <a:pt x="35" y="3"/>
                  <a:pt x="35" y="10"/>
                </a:cubicBezTo>
                <a:cubicBezTo>
                  <a:pt x="35" y="78"/>
                  <a:pt x="35" y="78"/>
                  <a:pt x="35" y="78"/>
                </a:cubicBezTo>
                <a:cubicBezTo>
                  <a:pt x="35" y="85"/>
                  <a:pt x="40" y="88"/>
                  <a:pt x="47" y="88"/>
                </a:cubicBezTo>
                <a:cubicBezTo>
                  <a:pt x="51" y="88"/>
                  <a:pt x="51" y="88"/>
                  <a:pt x="51" y="88"/>
                </a:cubicBezTo>
                <a:cubicBezTo>
                  <a:pt x="58" y="88"/>
                  <a:pt x="63" y="85"/>
                  <a:pt x="63" y="78"/>
                </a:cubicBezTo>
                <a:cubicBezTo>
                  <a:pt x="63" y="10"/>
                  <a:pt x="63" y="10"/>
                  <a:pt x="63" y="10"/>
                </a:cubicBezTo>
                <a:cubicBezTo>
                  <a:pt x="63" y="3"/>
                  <a:pt x="58" y="0"/>
                  <a:pt x="51" y="0"/>
                </a:cubicBezTo>
                <a:moveTo>
                  <a:pt x="78" y="24"/>
                </a:moveTo>
                <a:cubicBezTo>
                  <a:pt x="77" y="24"/>
                  <a:pt x="75" y="23"/>
                  <a:pt x="75" y="21"/>
                </a:cubicBezTo>
                <a:cubicBezTo>
                  <a:pt x="75" y="11"/>
                  <a:pt x="75" y="11"/>
                  <a:pt x="75" y="11"/>
                </a:cubicBezTo>
                <a:cubicBezTo>
                  <a:pt x="75" y="9"/>
                  <a:pt x="77" y="8"/>
                  <a:pt x="78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0" y="8"/>
                  <a:pt x="91" y="9"/>
                  <a:pt x="91" y="11"/>
                </a:cubicBezTo>
                <a:cubicBezTo>
                  <a:pt x="91" y="21"/>
                  <a:pt x="91" y="21"/>
                  <a:pt x="91" y="21"/>
                </a:cubicBezTo>
                <a:cubicBezTo>
                  <a:pt x="91" y="23"/>
                  <a:pt x="90" y="24"/>
                  <a:pt x="88" y="24"/>
                </a:cubicBezTo>
                <a:cubicBezTo>
                  <a:pt x="78" y="24"/>
                  <a:pt x="78" y="24"/>
                  <a:pt x="78" y="24"/>
                </a:cubicBezTo>
                <a:moveTo>
                  <a:pt x="85" y="0"/>
                </a:moveTo>
                <a:cubicBezTo>
                  <a:pt x="82" y="0"/>
                  <a:pt x="82" y="0"/>
                  <a:pt x="82" y="0"/>
                </a:cubicBezTo>
                <a:cubicBezTo>
                  <a:pt x="75" y="0"/>
                  <a:pt x="69" y="3"/>
                  <a:pt x="69" y="10"/>
                </a:cubicBezTo>
                <a:cubicBezTo>
                  <a:pt x="69" y="78"/>
                  <a:pt x="69" y="78"/>
                  <a:pt x="69" y="78"/>
                </a:cubicBezTo>
                <a:cubicBezTo>
                  <a:pt x="69" y="85"/>
                  <a:pt x="75" y="88"/>
                  <a:pt x="82" y="88"/>
                </a:cubicBezTo>
                <a:cubicBezTo>
                  <a:pt x="85" y="88"/>
                  <a:pt x="85" y="88"/>
                  <a:pt x="85" y="88"/>
                </a:cubicBezTo>
                <a:cubicBezTo>
                  <a:pt x="92" y="88"/>
                  <a:pt x="98" y="85"/>
                  <a:pt x="98" y="78"/>
                </a:cubicBezTo>
                <a:cubicBezTo>
                  <a:pt x="98" y="10"/>
                  <a:pt x="98" y="10"/>
                  <a:pt x="98" y="10"/>
                </a:cubicBezTo>
                <a:cubicBezTo>
                  <a:pt x="98" y="3"/>
                  <a:pt x="92" y="0"/>
                  <a:pt x="85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63" name="Camille17"/>
          <p:cNvSpPr>
            <a:spLocks noEditPoints="1"/>
          </p:cNvSpPr>
          <p:nvPr/>
        </p:nvSpPr>
        <p:spPr bwMode="auto">
          <a:xfrm>
            <a:off x="2367915" y="3801110"/>
            <a:ext cx="795655" cy="589280"/>
          </a:xfrm>
          <a:custGeom>
            <a:avLst/>
            <a:gdLst>
              <a:gd name="T0" fmla="*/ 581426 w 107"/>
              <a:gd name="T1" fmla="*/ 181731 h 79"/>
              <a:gd name="T2" fmla="*/ 93248 w 107"/>
              <a:gd name="T3" fmla="*/ 181731 h 79"/>
              <a:gd name="T4" fmla="*/ 87762 w 107"/>
              <a:gd name="T5" fmla="*/ 192745 h 79"/>
              <a:gd name="T6" fmla="*/ 0 w 107"/>
              <a:gd name="T7" fmla="*/ 435053 h 79"/>
              <a:gd name="T8" fmla="*/ 499149 w 107"/>
              <a:gd name="T9" fmla="*/ 435053 h 79"/>
              <a:gd name="T10" fmla="*/ 586911 w 107"/>
              <a:gd name="T11" fmla="*/ 192745 h 79"/>
              <a:gd name="T12" fmla="*/ 581426 w 107"/>
              <a:gd name="T13" fmla="*/ 181731 h 79"/>
              <a:gd name="T14" fmla="*/ 93248 w 107"/>
              <a:gd name="T15" fmla="*/ 165210 h 79"/>
              <a:gd name="T16" fmla="*/ 499149 w 107"/>
              <a:gd name="T17" fmla="*/ 165210 h 79"/>
              <a:gd name="T18" fmla="*/ 499149 w 107"/>
              <a:gd name="T19" fmla="*/ 77098 h 79"/>
              <a:gd name="T20" fmla="*/ 493663 w 107"/>
              <a:gd name="T21" fmla="*/ 71591 h 79"/>
              <a:gd name="T22" fmla="*/ 224891 w 107"/>
              <a:gd name="T23" fmla="*/ 71591 h 79"/>
              <a:gd name="T24" fmla="*/ 219406 w 107"/>
              <a:gd name="T25" fmla="*/ 66084 h 79"/>
              <a:gd name="T26" fmla="*/ 219406 w 107"/>
              <a:gd name="T27" fmla="*/ 27535 h 79"/>
              <a:gd name="T28" fmla="*/ 191980 w 107"/>
              <a:gd name="T29" fmla="*/ 0 h 79"/>
              <a:gd name="T30" fmla="*/ 27426 w 107"/>
              <a:gd name="T31" fmla="*/ 0 h 79"/>
              <a:gd name="T32" fmla="*/ 0 w 107"/>
              <a:gd name="T33" fmla="*/ 27535 h 79"/>
              <a:gd name="T34" fmla="*/ 0 w 107"/>
              <a:gd name="T35" fmla="*/ 385490 h 79"/>
              <a:gd name="T36" fmla="*/ 71307 w 107"/>
              <a:gd name="T37" fmla="*/ 187238 h 79"/>
              <a:gd name="T38" fmla="*/ 93248 w 107"/>
              <a:gd name="T39" fmla="*/ 165210 h 79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107" h="79">
                <a:moveTo>
                  <a:pt x="106" y="33"/>
                </a:moveTo>
                <a:cubicBezTo>
                  <a:pt x="17" y="33"/>
                  <a:pt x="17" y="33"/>
                  <a:pt x="17" y="33"/>
                </a:cubicBezTo>
                <a:cubicBezTo>
                  <a:pt x="17" y="33"/>
                  <a:pt x="16" y="34"/>
                  <a:pt x="16" y="35"/>
                </a:cubicBezTo>
                <a:cubicBezTo>
                  <a:pt x="0" y="79"/>
                  <a:pt x="0" y="79"/>
                  <a:pt x="0" y="79"/>
                </a:cubicBezTo>
                <a:cubicBezTo>
                  <a:pt x="91" y="79"/>
                  <a:pt x="91" y="79"/>
                  <a:pt x="91" y="79"/>
                </a:cubicBezTo>
                <a:cubicBezTo>
                  <a:pt x="107" y="35"/>
                  <a:pt x="107" y="35"/>
                  <a:pt x="107" y="35"/>
                </a:cubicBezTo>
                <a:cubicBezTo>
                  <a:pt x="107" y="34"/>
                  <a:pt x="107" y="33"/>
                  <a:pt x="106" y="33"/>
                </a:cubicBezTo>
                <a:close/>
                <a:moveTo>
                  <a:pt x="17" y="30"/>
                </a:moveTo>
                <a:cubicBezTo>
                  <a:pt x="91" y="30"/>
                  <a:pt x="91" y="30"/>
                  <a:pt x="91" y="30"/>
                </a:cubicBezTo>
                <a:cubicBezTo>
                  <a:pt x="91" y="14"/>
                  <a:pt x="91" y="14"/>
                  <a:pt x="91" y="14"/>
                </a:cubicBezTo>
                <a:cubicBezTo>
                  <a:pt x="91" y="13"/>
                  <a:pt x="90" y="13"/>
                  <a:pt x="90" y="13"/>
                </a:cubicBezTo>
                <a:cubicBezTo>
                  <a:pt x="41" y="13"/>
                  <a:pt x="41" y="13"/>
                  <a:pt x="41" y="13"/>
                </a:cubicBezTo>
                <a:cubicBezTo>
                  <a:pt x="40" y="13"/>
                  <a:pt x="40" y="12"/>
                  <a:pt x="40" y="12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2"/>
                  <a:pt x="38" y="0"/>
                  <a:pt x="35" y="0"/>
                </a:cubicBez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70"/>
                  <a:pt x="0" y="70"/>
                  <a:pt x="0" y="70"/>
                </a:cubicBezTo>
                <a:cubicBezTo>
                  <a:pt x="13" y="34"/>
                  <a:pt x="13" y="34"/>
                  <a:pt x="13" y="34"/>
                </a:cubicBezTo>
                <a:cubicBezTo>
                  <a:pt x="13" y="32"/>
                  <a:pt x="15" y="30"/>
                  <a:pt x="17" y="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7" name="Camille22"/>
          <p:cNvSpPr>
            <a:spLocks noEditPoints="1"/>
          </p:cNvSpPr>
          <p:nvPr/>
        </p:nvSpPr>
        <p:spPr bwMode="auto">
          <a:xfrm>
            <a:off x="10645775" y="3812540"/>
            <a:ext cx="808355" cy="565785"/>
          </a:xfrm>
          <a:custGeom>
            <a:avLst/>
            <a:gdLst>
              <a:gd name="T0" fmla="*/ 309941 w 116"/>
              <a:gd name="T1" fmla="*/ 322891 h 81"/>
              <a:gd name="T2" fmla="*/ 370714 w 116"/>
              <a:gd name="T3" fmla="*/ 268060 h 81"/>
              <a:gd name="T4" fmla="*/ 370714 w 116"/>
              <a:gd name="T5" fmla="*/ 231507 h 81"/>
              <a:gd name="T6" fmla="*/ 285632 w 116"/>
              <a:gd name="T7" fmla="*/ 231507 h 81"/>
              <a:gd name="T8" fmla="*/ 291709 w 116"/>
              <a:gd name="T9" fmla="*/ 152307 h 81"/>
              <a:gd name="T10" fmla="*/ 267400 w 116"/>
              <a:gd name="T11" fmla="*/ 121846 h 81"/>
              <a:gd name="T12" fmla="*/ 212705 w 116"/>
              <a:gd name="T13" fmla="*/ 188861 h 81"/>
              <a:gd name="T14" fmla="*/ 158009 w 116"/>
              <a:gd name="T15" fmla="*/ 121846 h 81"/>
              <a:gd name="T16" fmla="*/ 121546 w 116"/>
              <a:gd name="T17" fmla="*/ 121846 h 81"/>
              <a:gd name="T18" fmla="*/ 121546 w 116"/>
              <a:gd name="T19" fmla="*/ 207138 h 81"/>
              <a:gd name="T20" fmla="*/ 42541 w 116"/>
              <a:gd name="T21" fmla="*/ 201045 h 81"/>
              <a:gd name="T22" fmla="*/ 12155 w 116"/>
              <a:gd name="T23" fmla="*/ 225415 h 81"/>
              <a:gd name="T24" fmla="*/ 72927 w 116"/>
              <a:gd name="T25" fmla="*/ 286337 h 81"/>
              <a:gd name="T26" fmla="*/ 12155 w 116"/>
              <a:gd name="T27" fmla="*/ 335076 h 81"/>
              <a:gd name="T28" fmla="*/ 12155 w 116"/>
              <a:gd name="T29" fmla="*/ 377722 h 81"/>
              <a:gd name="T30" fmla="*/ 97236 w 116"/>
              <a:gd name="T31" fmla="*/ 371629 h 81"/>
              <a:gd name="T32" fmla="*/ 91159 w 116"/>
              <a:gd name="T33" fmla="*/ 450829 h 81"/>
              <a:gd name="T34" fmla="*/ 115468 w 116"/>
              <a:gd name="T35" fmla="*/ 481290 h 81"/>
              <a:gd name="T36" fmla="*/ 170164 w 116"/>
              <a:gd name="T37" fmla="*/ 420368 h 81"/>
              <a:gd name="T38" fmla="*/ 224859 w 116"/>
              <a:gd name="T39" fmla="*/ 481290 h 81"/>
              <a:gd name="T40" fmla="*/ 261323 w 116"/>
              <a:gd name="T41" fmla="*/ 481290 h 81"/>
              <a:gd name="T42" fmla="*/ 261323 w 116"/>
              <a:gd name="T43" fmla="*/ 395998 h 81"/>
              <a:gd name="T44" fmla="*/ 340327 w 116"/>
              <a:gd name="T45" fmla="*/ 402091 h 81"/>
              <a:gd name="T46" fmla="*/ 370714 w 116"/>
              <a:gd name="T47" fmla="*/ 377722 h 81"/>
              <a:gd name="T48" fmla="*/ 188396 w 116"/>
              <a:gd name="T49" fmla="*/ 347260 h 81"/>
              <a:gd name="T50" fmla="*/ 188396 w 116"/>
              <a:gd name="T51" fmla="*/ 255876 h 81"/>
              <a:gd name="T52" fmla="*/ 188396 w 116"/>
              <a:gd name="T53" fmla="*/ 347260 h 81"/>
              <a:gd name="T54" fmla="*/ 625959 w 116"/>
              <a:gd name="T55" fmla="*/ 170584 h 81"/>
              <a:gd name="T56" fmla="*/ 662423 w 116"/>
              <a:gd name="T57" fmla="*/ 91384 h 81"/>
              <a:gd name="T58" fmla="*/ 650269 w 116"/>
              <a:gd name="T59" fmla="*/ 54831 h 81"/>
              <a:gd name="T60" fmla="*/ 571264 w 116"/>
              <a:gd name="T61" fmla="*/ 97477 h 81"/>
              <a:gd name="T62" fmla="*/ 540878 w 116"/>
              <a:gd name="T63" fmla="*/ 18277 h 81"/>
              <a:gd name="T64" fmla="*/ 510491 w 116"/>
              <a:gd name="T65" fmla="*/ 0 h 81"/>
              <a:gd name="T66" fmla="*/ 480105 w 116"/>
              <a:gd name="T67" fmla="*/ 79200 h 81"/>
              <a:gd name="T68" fmla="*/ 407177 w 116"/>
              <a:gd name="T69" fmla="*/ 42646 h 81"/>
              <a:gd name="T70" fmla="*/ 370714 w 116"/>
              <a:gd name="T71" fmla="*/ 54831 h 81"/>
              <a:gd name="T72" fmla="*/ 407177 w 116"/>
              <a:gd name="T73" fmla="*/ 134030 h 81"/>
              <a:gd name="T74" fmla="*/ 334250 w 116"/>
              <a:gd name="T75" fmla="*/ 164492 h 81"/>
              <a:gd name="T76" fmla="*/ 316018 w 116"/>
              <a:gd name="T77" fmla="*/ 194953 h 81"/>
              <a:gd name="T78" fmla="*/ 395023 w 116"/>
              <a:gd name="T79" fmla="*/ 225415 h 81"/>
              <a:gd name="T80" fmla="*/ 358559 w 116"/>
              <a:gd name="T81" fmla="*/ 298522 h 81"/>
              <a:gd name="T82" fmla="*/ 370714 w 116"/>
              <a:gd name="T83" fmla="*/ 335076 h 81"/>
              <a:gd name="T84" fmla="*/ 449718 w 116"/>
              <a:gd name="T85" fmla="*/ 298522 h 81"/>
              <a:gd name="T86" fmla="*/ 474028 w 116"/>
              <a:gd name="T87" fmla="*/ 371629 h 81"/>
              <a:gd name="T88" fmla="*/ 510491 w 116"/>
              <a:gd name="T89" fmla="*/ 389906 h 81"/>
              <a:gd name="T90" fmla="*/ 540878 w 116"/>
              <a:gd name="T91" fmla="*/ 310706 h 81"/>
              <a:gd name="T92" fmla="*/ 613805 w 116"/>
              <a:gd name="T93" fmla="*/ 347260 h 81"/>
              <a:gd name="T94" fmla="*/ 650269 w 116"/>
              <a:gd name="T95" fmla="*/ 335076 h 81"/>
              <a:gd name="T96" fmla="*/ 607728 w 116"/>
              <a:gd name="T97" fmla="*/ 255876 h 81"/>
              <a:gd name="T98" fmla="*/ 686732 w 116"/>
              <a:gd name="T99" fmla="*/ 231507 h 81"/>
              <a:gd name="T100" fmla="*/ 704964 w 116"/>
              <a:gd name="T101" fmla="*/ 194953 h 81"/>
              <a:gd name="T102" fmla="*/ 510491 w 116"/>
              <a:gd name="T103" fmla="*/ 237599 h 81"/>
              <a:gd name="T104" fmla="*/ 510491 w 116"/>
              <a:gd name="T105" fmla="*/ 152307 h 81"/>
              <a:gd name="T106" fmla="*/ 510491 w 116"/>
              <a:gd name="T107" fmla="*/ 237599 h 81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116" h="81">
                <a:moveTo>
                  <a:pt x="59" y="60"/>
                </a:moveTo>
                <a:cubicBezTo>
                  <a:pt x="51" y="53"/>
                  <a:pt x="51" y="53"/>
                  <a:pt x="51" y="53"/>
                </a:cubicBezTo>
                <a:cubicBezTo>
                  <a:pt x="51" y="52"/>
                  <a:pt x="51" y="51"/>
                  <a:pt x="51" y="49"/>
                </a:cubicBezTo>
                <a:cubicBezTo>
                  <a:pt x="61" y="44"/>
                  <a:pt x="61" y="44"/>
                  <a:pt x="61" y="44"/>
                </a:cubicBezTo>
                <a:cubicBezTo>
                  <a:pt x="62" y="44"/>
                  <a:pt x="63" y="42"/>
                  <a:pt x="62" y="42"/>
                </a:cubicBezTo>
                <a:cubicBezTo>
                  <a:pt x="61" y="38"/>
                  <a:pt x="61" y="38"/>
                  <a:pt x="61" y="38"/>
                </a:cubicBezTo>
                <a:cubicBezTo>
                  <a:pt x="61" y="37"/>
                  <a:pt x="60" y="36"/>
                  <a:pt x="58" y="37"/>
                </a:cubicBezTo>
                <a:cubicBezTo>
                  <a:pt x="47" y="38"/>
                  <a:pt x="47" y="38"/>
                  <a:pt x="47" y="38"/>
                </a:cubicBezTo>
                <a:cubicBezTo>
                  <a:pt x="46" y="37"/>
                  <a:pt x="46" y="37"/>
                  <a:pt x="45" y="36"/>
                </a:cubicBezTo>
                <a:cubicBezTo>
                  <a:pt x="48" y="25"/>
                  <a:pt x="48" y="25"/>
                  <a:pt x="48" y="25"/>
                </a:cubicBezTo>
                <a:cubicBezTo>
                  <a:pt x="49" y="24"/>
                  <a:pt x="48" y="22"/>
                  <a:pt x="48" y="22"/>
                </a:cubicBezTo>
                <a:cubicBezTo>
                  <a:pt x="44" y="20"/>
                  <a:pt x="44" y="20"/>
                  <a:pt x="44" y="20"/>
                </a:cubicBezTo>
                <a:cubicBezTo>
                  <a:pt x="43" y="20"/>
                  <a:pt x="42" y="20"/>
                  <a:pt x="41" y="22"/>
                </a:cubicBezTo>
                <a:cubicBezTo>
                  <a:pt x="35" y="31"/>
                  <a:pt x="35" y="31"/>
                  <a:pt x="35" y="31"/>
                </a:cubicBezTo>
                <a:cubicBezTo>
                  <a:pt x="33" y="30"/>
                  <a:pt x="32" y="30"/>
                  <a:pt x="31" y="30"/>
                </a:cubicBezTo>
                <a:cubicBezTo>
                  <a:pt x="26" y="20"/>
                  <a:pt x="26" y="20"/>
                  <a:pt x="26" y="20"/>
                </a:cubicBezTo>
                <a:cubicBezTo>
                  <a:pt x="25" y="19"/>
                  <a:pt x="24" y="18"/>
                  <a:pt x="23" y="19"/>
                </a:cubicBezTo>
                <a:cubicBezTo>
                  <a:pt x="20" y="20"/>
                  <a:pt x="20" y="20"/>
                  <a:pt x="20" y="20"/>
                </a:cubicBezTo>
                <a:cubicBezTo>
                  <a:pt x="19" y="20"/>
                  <a:pt x="18" y="21"/>
                  <a:pt x="19" y="23"/>
                </a:cubicBezTo>
                <a:cubicBezTo>
                  <a:pt x="20" y="34"/>
                  <a:pt x="20" y="34"/>
                  <a:pt x="20" y="34"/>
                </a:cubicBezTo>
                <a:cubicBezTo>
                  <a:pt x="19" y="35"/>
                  <a:pt x="18" y="35"/>
                  <a:pt x="18" y="36"/>
                </a:cubicBezTo>
                <a:cubicBezTo>
                  <a:pt x="7" y="33"/>
                  <a:pt x="7" y="33"/>
                  <a:pt x="7" y="33"/>
                </a:cubicBezTo>
                <a:cubicBezTo>
                  <a:pt x="5" y="32"/>
                  <a:pt x="4" y="33"/>
                  <a:pt x="4" y="33"/>
                </a:cubicBezTo>
                <a:cubicBezTo>
                  <a:pt x="2" y="37"/>
                  <a:pt x="2" y="37"/>
                  <a:pt x="2" y="37"/>
                </a:cubicBezTo>
                <a:cubicBezTo>
                  <a:pt x="2" y="38"/>
                  <a:pt x="2" y="39"/>
                  <a:pt x="3" y="40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8"/>
                  <a:pt x="12" y="49"/>
                  <a:pt x="12" y="50"/>
                </a:cubicBezTo>
                <a:cubicBezTo>
                  <a:pt x="2" y="55"/>
                  <a:pt x="2" y="55"/>
                  <a:pt x="2" y="55"/>
                </a:cubicBezTo>
                <a:cubicBezTo>
                  <a:pt x="1" y="56"/>
                  <a:pt x="0" y="57"/>
                  <a:pt x="0" y="58"/>
                </a:cubicBezTo>
                <a:cubicBezTo>
                  <a:pt x="2" y="62"/>
                  <a:pt x="2" y="62"/>
                  <a:pt x="2" y="62"/>
                </a:cubicBezTo>
                <a:cubicBezTo>
                  <a:pt x="2" y="62"/>
                  <a:pt x="3" y="63"/>
                  <a:pt x="5" y="62"/>
                </a:cubicBezTo>
                <a:cubicBezTo>
                  <a:pt x="16" y="61"/>
                  <a:pt x="16" y="61"/>
                  <a:pt x="16" y="61"/>
                </a:cubicBezTo>
                <a:cubicBezTo>
                  <a:pt x="16" y="62"/>
                  <a:pt x="17" y="63"/>
                  <a:pt x="18" y="64"/>
                </a:cubicBezTo>
                <a:cubicBezTo>
                  <a:pt x="15" y="74"/>
                  <a:pt x="15" y="74"/>
                  <a:pt x="15" y="74"/>
                </a:cubicBezTo>
                <a:cubicBezTo>
                  <a:pt x="14" y="76"/>
                  <a:pt x="14" y="77"/>
                  <a:pt x="15" y="77"/>
                </a:cubicBezTo>
                <a:cubicBezTo>
                  <a:pt x="19" y="79"/>
                  <a:pt x="19" y="79"/>
                  <a:pt x="19" y="79"/>
                </a:cubicBezTo>
                <a:cubicBezTo>
                  <a:pt x="20" y="80"/>
                  <a:pt x="21" y="79"/>
                  <a:pt x="21" y="78"/>
                </a:cubicBezTo>
                <a:cubicBezTo>
                  <a:pt x="28" y="69"/>
                  <a:pt x="28" y="69"/>
                  <a:pt x="28" y="69"/>
                </a:cubicBezTo>
                <a:cubicBezTo>
                  <a:pt x="29" y="69"/>
                  <a:pt x="31" y="69"/>
                  <a:pt x="32" y="69"/>
                </a:cubicBezTo>
                <a:cubicBezTo>
                  <a:pt x="37" y="79"/>
                  <a:pt x="37" y="79"/>
                  <a:pt x="37" y="79"/>
                </a:cubicBezTo>
                <a:cubicBezTo>
                  <a:pt x="38" y="80"/>
                  <a:pt x="39" y="81"/>
                  <a:pt x="40" y="81"/>
                </a:cubicBezTo>
                <a:cubicBezTo>
                  <a:pt x="43" y="79"/>
                  <a:pt x="43" y="79"/>
                  <a:pt x="43" y="79"/>
                </a:cubicBezTo>
                <a:cubicBezTo>
                  <a:pt x="44" y="79"/>
                  <a:pt x="45" y="78"/>
                  <a:pt x="44" y="77"/>
                </a:cubicBezTo>
                <a:cubicBezTo>
                  <a:pt x="43" y="65"/>
                  <a:pt x="43" y="65"/>
                  <a:pt x="43" y="65"/>
                </a:cubicBezTo>
                <a:cubicBezTo>
                  <a:pt x="44" y="65"/>
                  <a:pt x="45" y="64"/>
                  <a:pt x="45" y="63"/>
                </a:cubicBezTo>
                <a:cubicBezTo>
                  <a:pt x="56" y="66"/>
                  <a:pt x="56" y="66"/>
                  <a:pt x="56" y="66"/>
                </a:cubicBezTo>
                <a:cubicBezTo>
                  <a:pt x="57" y="67"/>
                  <a:pt x="59" y="67"/>
                  <a:pt x="59" y="66"/>
                </a:cubicBezTo>
                <a:cubicBezTo>
                  <a:pt x="61" y="62"/>
                  <a:pt x="61" y="62"/>
                  <a:pt x="61" y="62"/>
                </a:cubicBezTo>
                <a:cubicBezTo>
                  <a:pt x="61" y="61"/>
                  <a:pt x="61" y="60"/>
                  <a:pt x="59" y="60"/>
                </a:cubicBezTo>
                <a:close/>
                <a:moveTo>
                  <a:pt x="31" y="57"/>
                </a:moveTo>
                <a:cubicBezTo>
                  <a:pt x="27" y="57"/>
                  <a:pt x="24" y="54"/>
                  <a:pt x="24" y="50"/>
                </a:cubicBezTo>
                <a:cubicBezTo>
                  <a:pt x="24" y="46"/>
                  <a:pt x="27" y="42"/>
                  <a:pt x="31" y="42"/>
                </a:cubicBezTo>
                <a:cubicBezTo>
                  <a:pt x="35" y="42"/>
                  <a:pt x="39" y="46"/>
                  <a:pt x="39" y="50"/>
                </a:cubicBezTo>
                <a:cubicBezTo>
                  <a:pt x="39" y="54"/>
                  <a:pt x="35" y="57"/>
                  <a:pt x="31" y="57"/>
                </a:cubicBezTo>
                <a:close/>
                <a:moveTo>
                  <a:pt x="114" y="30"/>
                </a:moveTo>
                <a:cubicBezTo>
                  <a:pt x="103" y="28"/>
                  <a:pt x="103" y="28"/>
                  <a:pt x="103" y="28"/>
                </a:cubicBezTo>
                <a:cubicBezTo>
                  <a:pt x="102" y="26"/>
                  <a:pt x="102" y="25"/>
                  <a:pt x="102" y="24"/>
                </a:cubicBezTo>
                <a:cubicBezTo>
                  <a:pt x="109" y="15"/>
                  <a:pt x="109" y="15"/>
                  <a:pt x="109" y="15"/>
                </a:cubicBezTo>
                <a:cubicBezTo>
                  <a:pt x="110" y="14"/>
                  <a:pt x="110" y="13"/>
                  <a:pt x="109" y="12"/>
                </a:cubicBezTo>
                <a:cubicBezTo>
                  <a:pt x="107" y="9"/>
                  <a:pt x="107" y="9"/>
                  <a:pt x="107" y="9"/>
                </a:cubicBezTo>
                <a:cubicBezTo>
                  <a:pt x="106" y="9"/>
                  <a:pt x="105" y="9"/>
                  <a:pt x="104" y="10"/>
                </a:cubicBezTo>
                <a:cubicBezTo>
                  <a:pt x="94" y="16"/>
                  <a:pt x="94" y="16"/>
                  <a:pt x="94" y="16"/>
                </a:cubicBezTo>
                <a:cubicBezTo>
                  <a:pt x="93" y="15"/>
                  <a:pt x="92" y="14"/>
                  <a:pt x="91" y="14"/>
                </a:cubicBezTo>
                <a:cubicBezTo>
                  <a:pt x="89" y="3"/>
                  <a:pt x="89" y="3"/>
                  <a:pt x="89" y="3"/>
                </a:cubicBezTo>
                <a:cubicBezTo>
                  <a:pt x="90" y="2"/>
                  <a:pt x="89" y="0"/>
                  <a:pt x="88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3" y="0"/>
                  <a:pt x="82" y="1"/>
                  <a:pt x="82" y="2"/>
                </a:cubicBezTo>
                <a:cubicBezTo>
                  <a:pt x="79" y="13"/>
                  <a:pt x="79" y="13"/>
                  <a:pt x="79" y="13"/>
                </a:cubicBezTo>
                <a:cubicBezTo>
                  <a:pt x="78" y="14"/>
                  <a:pt x="77" y="14"/>
                  <a:pt x="76" y="14"/>
                </a:cubicBezTo>
                <a:cubicBezTo>
                  <a:pt x="67" y="7"/>
                  <a:pt x="67" y="7"/>
                  <a:pt x="67" y="7"/>
                </a:cubicBezTo>
                <a:cubicBezTo>
                  <a:pt x="66" y="6"/>
                  <a:pt x="65" y="6"/>
                  <a:pt x="64" y="7"/>
                </a:cubicBezTo>
                <a:cubicBezTo>
                  <a:pt x="61" y="9"/>
                  <a:pt x="61" y="9"/>
                  <a:pt x="61" y="9"/>
                </a:cubicBezTo>
                <a:cubicBezTo>
                  <a:pt x="61" y="10"/>
                  <a:pt x="61" y="11"/>
                  <a:pt x="62" y="12"/>
                </a:cubicBezTo>
                <a:cubicBezTo>
                  <a:pt x="67" y="22"/>
                  <a:pt x="67" y="22"/>
                  <a:pt x="67" y="22"/>
                </a:cubicBezTo>
                <a:cubicBezTo>
                  <a:pt x="67" y="23"/>
                  <a:pt x="66" y="24"/>
                  <a:pt x="66" y="25"/>
                </a:cubicBezTo>
                <a:cubicBezTo>
                  <a:pt x="55" y="27"/>
                  <a:pt x="55" y="27"/>
                  <a:pt x="55" y="27"/>
                </a:cubicBezTo>
                <a:cubicBezTo>
                  <a:pt x="53" y="26"/>
                  <a:pt x="52" y="27"/>
                  <a:pt x="52" y="28"/>
                </a:cubicBezTo>
                <a:cubicBezTo>
                  <a:pt x="52" y="32"/>
                  <a:pt x="52" y="32"/>
                  <a:pt x="52" y="32"/>
                </a:cubicBezTo>
                <a:cubicBezTo>
                  <a:pt x="52" y="33"/>
                  <a:pt x="53" y="34"/>
                  <a:pt x="54" y="34"/>
                </a:cubicBezTo>
                <a:cubicBezTo>
                  <a:pt x="65" y="37"/>
                  <a:pt x="65" y="37"/>
                  <a:pt x="65" y="37"/>
                </a:cubicBezTo>
                <a:cubicBezTo>
                  <a:pt x="65" y="38"/>
                  <a:pt x="66" y="39"/>
                  <a:pt x="66" y="40"/>
                </a:cubicBezTo>
                <a:cubicBezTo>
                  <a:pt x="59" y="49"/>
                  <a:pt x="59" y="49"/>
                  <a:pt x="59" y="49"/>
                </a:cubicBezTo>
                <a:cubicBezTo>
                  <a:pt x="58" y="50"/>
                  <a:pt x="58" y="51"/>
                  <a:pt x="59" y="52"/>
                </a:cubicBezTo>
                <a:cubicBezTo>
                  <a:pt x="61" y="55"/>
                  <a:pt x="61" y="55"/>
                  <a:pt x="61" y="55"/>
                </a:cubicBezTo>
                <a:cubicBezTo>
                  <a:pt x="62" y="56"/>
                  <a:pt x="63" y="55"/>
                  <a:pt x="64" y="54"/>
                </a:cubicBezTo>
                <a:cubicBezTo>
                  <a:pt x="74" y="49"/>
                  <a:pt x="74" y="49"/>
                  <a:pt x="74" y="49"/>
                </a:cubicBezTo>
                <a:cubicBezTo>
                  <a:pt x="75" y="49"/>
                  <a:pt x="76" y="50"/>
                  <a:pt x="77" y="50"/>
                </a:cubicBezTo>
                <a:cubicBezTo>
                  <a:pt x="78" y="61"/>
                  <a:pt x="78" y="61"/>
                  <a:pt x="78" y="61"/>
                </a:cubicBezTo>
                <a:cubicBezTo>
                  <a:pt x="78" y="63"/>
                  <a:pt x="79" y="64"/>
                  <a:pt x="80" y="64"/>
                </a:cubicBezTo>
                <a:cubicBezTo>
                  <a:pt x="84" y="64"/>
                  <a:pt x="84" y="64"/>
                  <a:pt x="84" y="64"/>
                </a:cubicBezTo>
                <a:cubicBezTo>
                  <a:pt x="85" y="64"/>
                  <a:pt x="86" y="63"/>
                  <a:pt x="86" y="62"/>
                </a:cubicBezTo>
                <a:cubicBezTo>
                  <a:pt x="89" y="51"/>
                  <a:pt x="89" y="51"/>
                  <a:pt x="89" y="51"/>
                </a:cubicBezTo>
                <a:cubicBezTo>
                  <a:pt x="90" y="51"/>
                  <a:pt x="91" y="50"/>
                  <a:pt x="92" y="50"/>
                </a:cubicBezTo>
                <a:cubicBezTo>
                  <a:pt x="101" y="57"/>
                  <a:pt x="101" y="57"/>
                  <a:pt x="101" y="57"/>
                </a:cubicBezTo>
                <a:cubicBezTo>
                  <a:pt x="102" y="58"/>
                  <a:pt x="103" y="58"/>
                  <a:pt x="104" y="57"/>
                </a:cubicBezTo>
                <a:cubicBezTo>
                  <a:pt x="107" y="55"/>
                  <a:pt x="107" y="55"/>
                  <a:pt x="107" y="55"/>
                </a:cubicBezTo>
                <a:cubicBezTo>
                  <a:pt x="107" y="54"/>
                  <a:pt x="107" y="53"/>
                  <a:pt x="106" y="52"/>
                </a:cubicBezTo>
                <a:cubicBezTo>
                  <a:pt x="100" y="42"/>
                  <a:pt x="100" y="42"/>
                  <a:pt x="100" y="42"/>
                </a:cubicBezTo>
                <a:cubicBezTo>
                  <a:pt x="101" y="41"/>
                  <a:pt x="102" y="40"/>
                  <a:pt x="102" y="39"/>
                </a:cubicBezTo>
                <a:cubicBezTo>
                  <a:pt x="113" y="38"/>
                  <a:pt x="113" y="38"/>
                  <a:pt x="113" y="38"/>
                </a:cubicBezTo>
                <a:cubicBezTo>
                  <a:pt x="115" y="38"/>
                  <a:pt x="116" y="37"/>
                  <a:pt x="116" y="36"/>
                </a:cubicBezTo>
                <a:cubicBezTo>
                  <a:pt x="116" y="32"/>
                  <a:pt x="116" y="32"/>
                  <a:pt x="116" y="32"/>
                </a:cubicBezTo>
                <a:cubicBezTo>
                  <a:pt x="116" y="31"/>
                  <a:pt x="115" y="30"/>
                  <a:pt x="114" y="30"/>
                </a:cubicBezTo>
                <a:close/>
                <a:moveTo>
                  <a:pt x="84" y="39"/>
                </a:moveTo>
                <a:cubicBezTo>
                  <a:pt x="80" y="39"/>
                  <a:pt x="77" y="36"/>
                  <a:pt x="77" y="32"/>
                </a:cubicBezTo>
                <a:cubicBezTo>
                  <a:pt x="77" y="28"/>
                  <a:pt x="80" y="25"/>
                  <a:pt x="84" y="25"/>
                </a:cubicBezTo>
                <a:cubicBezTo>
                  <a:pt x="88" y="25"/>
                  <a:pt x="91" y="28"/>
                  <a:pt x="91" y="32"/>
                </a:cubicBezTo>
                <a:cubicBezTo>
                  <a:pt x="91" y="36"/>
                  <a:pt x="88" y="39"/>
                  <a:pt x="84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66" name="Camille9"/>
          <p:cNvSpPr>
            <a:spLocks noEditPoints="1"/>
          </p:cNvSpPr>
          <p:nvPr/>
        </p:nvSpPr>
        <p:spPr bwMode="auto">
          <a:xfrm>
            <a:off x="721360" y="2586990"/>
            <a:ext cx="657860" cy="638175"/>
          </a:xfrm>
          <a:custGeom>
            <a:avLst/>
            <a:gdLst>
              <a:gd name="T0" fmla="*/ 36 w 219"/>
              <a:gd name="T1" fmla="*/ 0 h 213"/>
              <a:gd name="T2" fmla="*/ 183 w 219"/>
              <a:gd name="T3" fmla="*/ 0 h 213"/>
              <a:gd name="T4" fmla="*/ 219 w 219"/>
              <a:gd name="T5" fmla="*/ 36 h 213"/>
              <a:gd name="T6" fmla="*/ 219 w 219"/>
              <a:gd name="T7" fmla="*/ 126 h 213"/>
              <a:gd name="T8" fmla="*/ 164 w 219"/>
              <a:gd name="T9" fmla="*/ 126 h 213"/>
              <a:gd name="T10" fmla="*/ 164 w 219"/>
              <a:gd name="T11" fmla="*/ 104 h 213"/>
              <a:gd name="T12" fmla="*/ 105 w 219"/>
              <a:gd name="T13" fmla="*/ 152 h 213"/>
              <a:gd name="T14" fmla="*/ 164 w 219"/>
              <a:gd name="T15" fmla="*/ 200 h 213"/>
              <a:gd name="T16" fmla="*/ 164 w 219"/>
              <a:gd name="T17" fmla="*/ 179 h 213"/>
              <a:gd name="T18" fmla="*/ 219 w 219"/>
              <a:gd name="T19" fmla="*/ 179 h 213"/>
              <a:gd name="T20" fmla="*/ 183 w 219"/>
              <a:gd name="T21" fmla="*/ 213 h 213"/>
              <a:gd name="T22" fmla="*/ 36 w 219"/>
              <a:gd name="T23" fmla="*/ 213 h 213"/>
              <a:gd name="T24" fmla="*/ 0 w 219"/>
              <a:gd name="T25" fmla="*/ 176 h 213"/>
              <a:gd name="T26" fmla="*/ 0 w 219"/>
              <a:gd name="T27" fmla="*/ 36 h 213"/>
              <a:gd name="T28" fmla="*/ 36 w 219"/>
              <a:gd name="T29" fmla="*/ 0 h 213"/>
              <a:gd name="T30" fmla="*/ 172 w 219"/>
              <a:gd name="T31" fmla="*/ 19 h 213"/>
              <a:gd name="T32" fmla="*/ 46 w 219"/>
              <a:gd name="T33" fmla="*/ 19 h 213"/>
              <a:gd name="T34" fmla="*/ 46 w 219"/>
              <a:gd name="T35" fmla="*/ 86 h 213"/>
              <a:gd name="T36" fmla="*/ 172 w 219"/>
              <a:gd name="T37" fmla="*/ 86 h 213"/>
              <a:gd name="T38" fmla="*/ 172 w 219"/>
              <a:gd name="T39" fmla="*/ 19 h 213"/>
              <a:gd name="T40" fmla="*/ 93 w 219"/>
              <a:gd name="T41" fmla="*/ 30 h 213"/>
              <a:gd name="T42" fmla="*/ 65 w 219"/>
              <a:gd name="T43" fmla="*/ 30 h 213"/>
              <a:gd name="T44" fmla="*/ 65 w 219"/>
              <a:gd name="T45" fmla="*/ 72 h 213"/>
              <a:gd name="T46" fmla="*/ 93 w 219"/>
              <a:gd name="T47" fmla="*/ 72 h 213"/>
              <a:gd name="T48" fmla="*/ 93 w 219"/>
              <a:gd name="T49" fmla="*/ 30 h 213"/>
              <a:gd name="T50" fmla="*/ 22 w 219"/>
              <a:gd name="T51" fmla="*/ 168 h 213"/>
              <a:gd name="T52" fmla="*/ 22 w 219"/>
              <a:gd name="T53" fmla="*/ 191 h 213"/>
              <a:gd name="T54" fmla="*/ 43 w 219"/>
              <a:gd name="T55" fmla="*/ 191 h 213"/>
              <a:gd name="T56" fmla="*/ 43 w 219"/>
              <a:gd name="T57" fmla="*/ 168 h 213"/>
              <a:gd name="T58" fmla="*/ 22 w 219"/>
              <a:gd name="T59" fmla="*/ 168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19" h="213">
                <a:moveTo>
                  <a:pt x="36" y="0"/>
                </a:moveTo>
                <a:cubicBezTo>
                  <a:pt x="183" y="0"/>
                  <a:pt x="183" y="0"/>
                  <a:pt x="183" y="0"/>
                </a:cubicBezTo>
                <a:cubicBezTo>
                  <a:pt x="219" y="36"/>
                  <a:pt x="219" y="36"/>
                  <a:pt x="219" y="36"/>
                </a:cubicBezTo>
                <a:cubicBezTo>
                  <a:pt x="219" y="126"/>
                  <a:pt x="219" y="126"/>
                  <a:pt x="219" y="126"/>
                </a:cubicBezTo>
                <a:cubicBezTo>
                  <a:pt x="164" y="126"/>
                  <a:pt x="164" y="126"/>
                  <a:pt x="164" y="126"/>
                </a:cubicBezTo>
                <a:cubicBezTo>
                  <a:pt x="164" y="104"/>
                  <a:pt x="164" y="104"/>
                  <a:pt x="164" y="104"/>
                </a:cubicBezTo>
                <a:cubicBezTo>
                  <a:pt x="105" y="152"/>
                  <a:pt x="105" y="152"/>
                  <a:pt x="105" y="152"/>
                </a:cubicBezTo>
                <a:cubicBezTo>
                  <a:pt x="164" y="200"/>
                  <a:pt x="164" y="200"/>
                  <a:pt x="164" y="200"/>
                </a:cubicBezTo>
                <a:cubicBezTo>
                  <a:pt x="164" y="179"/>
                  <a:pt x="164" y="179"/>
                  <a:pt x="164" y="179"/>
                </a:cubicBezTo>
                <a:cubicBezTo>
                  <a:pt x="219" y="179"/>
                  <a:pt x="219" y="179"/>
                  <a:pt x="219" y="179"/>
                </a:cubicBezTo>
                <a:cubicBezTo>
                  <a:pt x="217" y="201"/>
                  <a:pt x="201" y="213"/>
                  <a:pt x="183" y="213"/>
                </a:cubicBezTo>
                <a:cubicBezTo>
                  <a:pt x="36" y="213"/>
                  <a:pt x="36" y="213"/>
                  <a:pt x="36" y="213"/>
                </a:cubicBezTo>
                <a:cubicBezTo>
                  <a:pt x="16" y="213"/>
                  <a:pt x="0" y="196"/>
                  <a:pt x="0" y="17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16"/>
                  <a:pt x="16" y="0"/>
                  <a:pt x="36" y="0"/>
                </a:cubicBezTo>
                <a:close/>
                <a:moveTo>
                  <a:pt x="172" y="19"/>
                </a:moveTo>
                <a:cubicBezTo>
                  <a:pt x="46" y="19"/>
                  <a:pt x="46" y="19"/>
                  <a:pt x="46" y="19"/>
                </a:cubicBezTo>
                <a:cubicBezTo>
                  <a:pt x="46" y="86"/>
                  <a:pt x="46" y="86"/>
                  <a:pt x="46" y="86"/>
                </a:cubicBezTo>
                <a:cubicBezTo>
                  <a:pt x="172" y="86"/>
                  <a:pt x="172" y="86"/>
                  <a:pt x="172" y="86"/>
                </a:cubicBezTo>
                <a:cubicBezTo>
                  <a:pt x="172" y="19"/>
                  <a:pt x="172" y="19"/>
                  <a:pt x="172" y="19"/>
                </a:cubicBezTo>
                <a:close/>
                <a:moveTo>
                  <a:pt x="93" y="30"/>
                </a:moveTo>
                <a:cubicBezTo>
                  <a:pt x="65" y="30"/>
                  <a:pt x="65" y="30"/>
                  <a:pt x="65" y="30"/>
                </a:cubicBezTo>
                <a:cubicBezTo>
                  <a:pt x="65" y="72"/>
                  <a:pt x="65" y="72"/>
                  <a:pt x="65" y="72"/>
                </a:cubicBezTo>
                <a:cubicBezTo>
                  <a:pt x="93" y="72"/>
                  <a:pt x="93" y="72"/>
                  <a:pt x="93" y="72"/>
                </a:cubicBezTo>
                <a:cubicBezTo>
                  <a:pt x="93" y="30"/>
                  <a:pt x="93" y="30"/>
                  <a:pt x="93" y="30"/>
                </a:cubicBezTo>
                <a:close/>
                <a:moveTo>
                  <a:pt x="22" y="168"/>
                </a:moveTo>
                <a:cubicBezTo>
                  <a:pt x="22" y="191"/>
                  <a:pt x="22" y="191"/>
                  <a:pt x="22" y="191"/>
                </a:cubicBezTo>
                <a:cubicBezTo>
                  <a:pt x="43" y="191"/>
                  <a:pt x="43" y="191"/>
                  <a:pt x="43" y="191"/>
                </a:cubicBezTo>
                <a:cubicBezTo>
                  <a:pt x="43" y="168"/>
                  <a:pt x="43" y="168"/>
                  <a:pt x="43" y="168"/>
                </a:cubicBezTo>
                <a:lnTo>
                  <a:pt x="22" y="16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65" name="Camille16"/>
          <p:cNvSpPr>
            <a:spLocks noEditPoints="1"/>
          </p:cNvSpPr>
          <p:nvPr/>
        </p:nvSpPr>
        <p:spPr bwMode="auto">
          <a:xfrm>
            <a:off x="715010" y="3783330"/>
            <a:ext cx="669925" cy="625475"/>
          </a:xfrm>
          <a:custGeom>
            <a:avLst/>
            <a:gdLst>
              <a:gd name="T0" fmla="*/ 18 w 101"/>
              <a:gd name="T1" fmla="*/ 27 h 95"/>
              <a:gd name="T2" fmla="*/ 12 w 101"/>
              <a:gd name="T3" fmla="*/ 27 h 95"/>
              <a:gd name="T4" fmla="*/ 0 w 101"/>
              <a:gd name="T5" fmla="*/ 38 h 95"/>
              <a:gd name="T6" fmla="*/ 0 w 101"/>
              <a:gd name="T7" fmla="*/ 84 h 95"/>
              <a:gd name="T8" fmla="*/ 12 w 101"/>
              <a:gd name="T9" fmla="*/ 95 h 95"/>
              <a:gd name="T10" fmla="*/ 18 w 101"/>
              <a:gd name="T11" fmla="*/ 95 h 95"/>
              <a:gd name="T12" fmla="*/ 18 w 101"/>
              <a:gd name="T13" fmla="*/ 27 h 95"/>
              <a:gd name="T14" fmla="*/ 76 w 101"/>
              <a:gd name="T15" fmla="*/ 27 h 95"/>
              <a:gd name="T16" fmla="*/ 25 w 101"/>
              <a:gd name="T17" fmla="*/ 27 h 95"/>
              <a:gd name="T18" fmla="*/ 25 w 101"/>
              <a:gd name="T19" fmla="*/ 95 h 95"/>
              <a:gd name="T20" fmla="*/ 76 w 101"/>
              <a:gd name="T21" fmla="*/ 95 h 95"/>
              <a:gd name="T22" fmla="*/ 76 w 101"/>
              <a:gd name="T23" fmla="*/ 27 h 95"/>
              <a:gd name="T24" fmla="*/ 90 w 101"/>
              <a:gd name="T25" fmla="*/ 27 h 95"/>
              <a:gd name="T26" fmla="*/ 83 w 101"/>
              <a:gd name="T27" fmla="*/ 27 h 95"/>
              <a:gd name="T28" fmla="*/ 83 w 101"/>
              <a:gd name="T29" fmla="*/ 95 h 95"/>
              <a:gd name="T30" fmla="*/ 90 w 101"/>
              <a:gd name="T31" fmla="*/ 95 h 95"/>
              <a:gd name="T32" fmla="*/ 101 w 101"/>
              <a:gd name="T33" fmla="*/ 84 h 95"/>
              <a:gd name="T34" fmla="*/ 101 w 101"/>
              <a:gd name="T35" fmla="*/ 38 h 95"/>
              <a:gd name="T36" fmla="*/ 90 w 101"/>
              <a:gd name="T37" fmla="*/ 27 h 95"/>
              <a:gd name="T38" fmla="*/ 66 w 101"/>
              <a:gd name="T39" fmla="*/ 0 h 95"/>
              <a:gd name="T40" fmla="*/ 35 w 101"/>
              <a:gd name="T41" fmla="*/ 0 h 95"/>
              <a:gd name="T42" fmla="*/ 26 w 101"/>
              <a:gd name="T43" fmla="*/ 9 h 95"/>
              <a:gd name="T44" fmla="*/ 26 w 101"/>
              <a:gd name="T45" fmla="*/ 20 h 95"/>
              <a:gd name="T46" fmla="*/ 36 w 101"/>
              <a:gd name="T47" fmla="*/ 20 h 95"/>
              <a:gd name="T48" fmla="*/ 36 w 101"/>
              <a:gd name="T49" fmla="*/ 10 h 95"/>
              <a:gd name="T50" fmla="*/ 65 w 101"/>
              <a:gd name="T51" fmla="*/ 10 h 95"/>
              <a:gd name="T52" fmla="*/ 65 w 101"/>
              <a:gd name="T53" fmla="*/ 20 h 95"/>
              <a:gd name="T54" fmla="*/ 76 w 101"/>
              <a:gd name="T55" fmla="*/ 20 h 95"/>
              <a:gd name="T56" fmla="*/ 76 w 101"/>
              <a:gd name="T57" fmla="*/ 9 h 95"/>
              <a:gd name="T58" fmla="*/ 66 w 101"/>
              <a:gd name="T59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1" h="95">
                <a:moveTo>
                  <a:pt x="18" y="27"/>
                </a:moveTo>
                <a:cubicBezTo>
                  <a:pt x="12" y="27"/>
                  <a:pt x="12" y="27"/>
                  <a:pt x="12" y="27"/>
                </a:cubicBezTo>
                <a:cubicBezTo>
                  <a:pt x="6" y="27"/>
                  <a:pt x="0" y="32"/>
                  <a:pt x="0" y="38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90"/>
                  <a:pt x="6" y="95"/>
                  <a:pt x="12" y="95"/>
                </a:cubicBezTo>
                <a:cubicBezTo>
                  <a:pt x="18" y="95"/>
                  <a:pt x="18" y="95"/>
                  <a:pt x="18" y="95"/>
                </a:cubicBezTo>
                <a:cubicBezTo>
                  <a:pt x="18" y="27"/>
                  <a:pt x="18" y="27"/>
                  <a:pt x="18" y="27"/>
                </a:cubicBezTo>
                <a:moveTo>
                  <a:pt x="76" y="27"/>
                </a:moveTo>
                <a:cubicBezTo>
                  <a:pt x="25" y="27"/>
                  <a:pt x="25" y="27"/>
                  <a:pt x="25" y="27"/>
                </a:cubicBezTo>
                <a:cubicBezTo>
                  <a:pt x="25" y="95"/>
                  <a:pt x="25" y="95"/>
                  <a:pt x="25" y="95"/>
                </a:cubicBezTo>
                <a:cubicBezTo>
                  <a:pt x="76" y="95"/>
                  <a:pt x="76" y="95"/>
                  <a:pt x="76" y="95"/>
                </a:cubicBezTo>
                <a:cubicBezTo>
                  <a:pt x="76" y="27"/>
                  <a:pt x="76" y="27"/>
                  <a:pt x="76" y="27"/>
                </a:cubicBezTo>
                <a:moveTo>
                  <a:pt x="90" y="27"/>
                </a:moveTo>
                <a:cubicBezTo>
                  <a:pt x="83" y="27"/>
                  <a:pt x="83" y="27"/>
                  <a:pt x="83" y="27"/>
                </a:cubicBezTo>
                <a:cubicBezTo>
                  <a:pt x="83" y="95"/>
                  <a:pt x="83" y="95"/>
                  <a:pt x="83" y="95"/>
                </a:cubicBezTo>
                <a:cubicBezTo>
                  <a:pt x="90" y="95"/>
                  <a:pt x="90" y="95"/>
                  <a:pt x="90" y="95"/>
                </a:cubicBezTo>
                <a:cubicBezTo>
                  <a:pt x="96" y="95"/>
                  <a:pt x="101" y="90"/>
                  <a:pt x="101" y="84"/>
                </a:cubicBezTo>
                <a:cubicBezTo>
                  <a:pt x="101" y="38"/>
                  <a:pt x="101" y="38"/>
                  <a:pt x="101" y="38"/>
                </a:cubicBezTo>
                <a:cubicBezTo>
                  <a:pt x="101" y="32"/>
                  <a:pt x="96" y="27"/>
                  <a:pt x="90" y="27"/>
                </a:cubicBezTo>
                <a:moveTo>
                  <a:pt x="66" y="0"/>
                </a:moveTo>
                <a:cubicBezTo>
                  <a:pt x="35" y="0"/>
                  <a:pt x="35" y="0"/>
                  <a:pt x="35" y="0"/>
                </a:cubicBezTo>
                <a:cubicBezTo>
                  <a:pt x="30" y="0"/>
                  <a:pt x="26" y="3"/>
                  <a:pt x="26" y="9"/>
                </a:cubicBezTo>
                <a:cubicBezTo>
                  <a:pt x="26" y="20"/>
                  <a:pt x="26" y="20"/>
                  <a:pt x="26" y="20"/>
                </a:cubicBezTo>
                <a:cubicBezTo>
                  <a:pt x="36" y="20"/>
                  <a:pt x="36" y="20"/>
                  <a:pt x="36" y="20"/>
                </a:cubicBezTo>
                <a:cubicBezTo>
                  <a:pt x="36" y="10"/>
                  <a:pt x="36" y="10"/>
                  <a:pt x="36" y="10"/>
                </a:cubicBezTo>
                <a:cubicBezTo>
                  <a:pt x="65" y="10"/>
                  <a:pt x="65" y="10"/>
                  <a:pt x="65" y="10"/>
                </a:cubicBezTo>
                <a:cubicBezTo>
                  <a:pt x="65" y="20"/>
                  <a:pt x="65" y="20"/>
                  <a:pt x="65" y="20"/>
                </a:cubicBezTo>
                <a:cubicBezTo>
                  <a:pt x="76" y="20"/>
                  <a:pt x="76" y="20"/>
                  <a:pt x="76" y="20"/>
                </a:cubicBezTo>
                <a:cubicBezTo>
                  <a:pt x="76" y="9"/>
                  <a:pt x="76" y="9"/>
                  <a:pt x="76" y="9"/>
                </a:cubicBezTo>
                <a:cubicBezTo>
                  <a:pt x="76" y="3"/>
                  <a:pt x="71" y="0"/>
                  <a:pt x="66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64" name="Camille29"/>
          <p:cNvSpPr>
            <a:spLocks noEditPoints="1"/>
          </p:cNvSpPr>
          <p:nvPr/>
        </p:nvSpPr>
        <p:spPr bwMode="auto">
          <a:xfrm>
            <a:off x="10781030" y="4910455"/>
            <a:ext cx="697230" cy="802005"/>
          </a:xfrm>
          <a:custGeom>
            <a:avLst/>
            <a:gdLst>
              <a:gd name="T0" fmla="*/ 74 w 93"/>
              <a:gd name="T1" fmla="*/ 51 h 107"/>
              <a:gd name="T2" fmla="*/ 67 w 93"/>
              <a:gd name="T3" fmla="*/ 46 h 107"/>
              <a:gd name="T4" fmla="*/ 65 w 93"/>
              <a:gd name="T5" fmla="*/ 38 h 107"/>
              <a:gd name="T6" fmla="*/ 68 w 93"/>
              <a:gd name="T7" fmla="*/ 33 h 107"/>
              <a:gd name="T8" fmla="*/ 70 w 93"/>
              <a:gd name="T9" fmla="*/ 24 h 107"/>
              <a:gd name="T10" fmla="*/ 46 w 93"/>
              <a:gd name="T11" fmla="*/ 0 h 107"/>
              <a:gd name="T12" fmla="*/ 23 w 93"/>
              <a:gd name="T13" fmla="*/ 24 h 107"/>
              <a:gd name="T14" fmla="*/ 25 w 93"/>
              <a:gd name="T15" fmla="*/ 34 h 107"/>
              <a:gd name="T16" fmla="*/ 27 w 93"/>
              <a:gd name="T17" fmla="*/ 39 h 107"/>
              <a:gd name="T18" fmla="*/ 26 w 93"/>
              <a:gd name="T19" fmla="*/ 46 h 107"/>
              <a:gd name="T20" fmla="*/ 18 w 93"/>
              <a:gd name="T21" fmla="*/ 51 h 107"/>
              <a:gd name="T22" fmla="*/ 0 w 93"/>
              <a:gd name="T23" fmla="*/ 88 h 107"/>
              <a:gd name="T24" fmla="*/ 93 w 93"/>
              <a:gd name="T25" fmla="*/ 88 h 107"/>
              <a:gd name="T26" fmla="*/ 74 w 93"/>
              <a:gd name="T27" fmla="*/ 51 h 107"/>
              <a:gd name="T28" fmla="*/ 57 w 93"/>
              <a:gd name="T29" fmla="*/ 91 h 107"/>
              <a:gd name="T30" fmla="*/ 51 w 93"/>
              <a:gd name="T31" fmla="*/ 96 h 107"/>
              <a:gd name="T32" fmla="*/ 48 w 93"/>
              <a:gd name="T33" fmla="*/ 98 h 107"/>
              <a:gd name="T34" fmla="*/ 45 w 93"/>
              <a:gd name="T35" fmla="*/ 98 h 107"/>
              <a:gd name="T36" fmla="*/ 42 w 93"/>
              <a:gd name="T37" fmla="*/ 96 h 107"/>
              <a:gd name="T38" fmla="*/ 36 w 93"/>
              <a:gd name="T39" fmla="*/ 91 h 107"/>
              <a:gd name="T40" fmla="*/ 33 w 93"/>
              <a:gd name="T41" fmla="*/ 84 h 107"/>
              <a:gd name="T42" fmla="*/ 36 w 93"/>
              <a:gd name="T43" fmla="*/ 76 h 107"/>
              <a:gd name="T44" fmla="*/ 39 w 93"/>
              <a:gd name="T45" fmla="*/ 68 h 107"/>
              <a:gd name="T46" fmla="*/ 42 w 93"/>
              <a:gd name="T47" fmla="*/ 61 h 107"/>
              <a:gd name="T48" fmla="*/ 44 w 93"/>
              <a:gd name="T49" fmla="*/ 57 h 107"/>
              <a:gd name="T50" fmla="*/ 42 w 93"/>
              <a:gd name="T51" fmla="*/ 55 h 107"/>
              <a:gd name="T52" fmla="*/ 36 w 93"/>
              <a:gd name="T53" fmla="*/ 51 h 107"/>
              <a:gd name="T54" fmla="*/ 46 w 93"/>
              <a:gd name="T55" fmla="*/ 46 h 107"/>
              <a:gd name="T56" fmla="*/ 57 w 93"/>
              <a:gd name="T57" fmla="*/ 51 h 107"/>
              <a:gd name="T58" fmla="*/ 51 w 93"/>
              <a:gd name="T59" fmla="*/ 55 h 107"/>
              <a:gd name="T60" fmla="*/ 49 w 93"/>
              <a:gd name="T61" fmla="*/ 57 h 107"/>
              <a:gd name="T62" fmla="*/ 51 w 93"/>
              <a:gd name="T63" fmla="*/ 61 h 107"/>
              <a:gd name="T64" fmla="*/ 54 w 93"/>
              <a:gd name="T65" fmla="*/ 68 h 107"/>
              <a:gd name="T66" fmla="*/ 57 w 93"/>
              <a:gd name="T67" fmla="*/ 76 h 107"/>
              <a:gd name="T68" fmla="*/ 60 w 93"/>
              <a:gd name="T69" fmla="*/ 84 h 107"/>
              <a:gd name="T70" fmla="*/ 57 w 93"/>
              <a:gd name="T71" fmla="*/ 9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3" h="107">
                <a:moveTo>
                  <a:pt x="74" y="51"/>
                </a:moveTo>
                <a:cubicBezTo>
                  <a:pt x="70" y="48"/>
                  <a:pt x="67" y="46"/>
                  <a:pt x="67" y="46"/>
                </a:cubicBezTo>
                <a:cubicBezTo>
                  <a:pt x="63" y="45"/>
                  <a:pt x="62" y="41"/>
                  <a:pt x="65" y="38"/>
                </a:cubicBezTo>
                <a:cubicBezTo>
                  <a:pt x="65" y="38"/>
                  <a:pt x="67" y="37"/>
                  <a:pt x="68" y="33"/>
                </a:cubicBezTo>
                <a:cubicBezTo>
                  <a:pt x="70" y="30"/>
                  <a:pt x="70" y="27"/>
                  <a:pt x="70" y="24"/>
                </a:cubicBezTo>
                <a:cubicBezTo>
                  <a:pt x="70" y="11"/>
                  <a:pt x="60" y="0"/>
                  <a:pt x="46" y="0"/>
                </a:cubicBezTo>
                <a:cubicBezTo>
                  <a:pt x="33" y="0"/>
                  <a:pt x="23" y="11"/>
                  <a:pt x="23" y="24"/>
                </a:cubicBezTo>
                <a:cubicBezTo>
                  <a:pt x="23" y="27"/>
                  <a:pt x="23" y="31"/>
                  <a:pt x="25" y="34"/>
                </a:cubicBezTo>
                <a:cubicBezTo>
                  <a:pt x="27" y="38"/>
                  <a:pt x="27" y="39"/>
                  <a:pt x="27" y="39"/>
                </a:cubicBezTo>
                <a:cubicBezTo>
                  <a:pt x="31" y="41"/>
                  <a:pt x="30" y="45"/>
                  <a:pt x="26" y="46"/>
                </a:cubicBezTo>
                <a:cubicBezTo>
                  <a:pt x="26" y="46"/>
                  <a:pt x="23" y="48"/>
                  <a:pt x="18" y="51"/>
                </a:cubicBezTo>
                <a:cubicBezTo>
                  <a:pt x="7" y="60"/>
                  <a:pt x="0" y="73"/>
                  <a:pt x="0" y="88"/>
                </a:cubicBezTo>
                <a:cubicBezTo>
                  <a:pt x="0" y="106"/>
                  <a:pt x="93" y="107"/>
                  <a:pt x="93" y="88"/>
                </a:cubicBezTo>
                <a:cubicBezTo>
                  <a:pt x="93" y="73"/>
                  <a:pt x="86" y="59"/>
                  <a:pt x="74" y="51"/>
                </a:cubicBezTo>
                <a:close/>
                <a:moveTo>
                  <a:pt x="57" y="91"/>
                </a:moveTo>
                <a:cubicBezTo>
                  <a:pt x="55" y="93"/>
                  <a:pt x="53" y="95"/>
                  <a:pt x="51" y="96"/>
                </a:cubicBezTo>
                <a:cubicBezTo>
                  <a:pt x="49" y="97"/>
                  <a:pt x="48" y="98"/>
                  <a:pt x="48" y="98"/>
                </a:cubicBezTo>
                <a:cubicBezTo>
                  <a:pt x="45" y="98"/>
                  <a:pt x="45" y="98"/>
                  <a:pt x="45" y="98"/>
                </a:cubicBezTo>
                <a:cubicBezTo>
                  <a:pt x="45" y="98"/>
                  <a:pt x="44" y="97"/>
                  <a:pt x="42" y="96"/>
                </a:cubicBezTo>
                <a:cubicBezTo>
                  <a:pt x="40" y="95"/>
                  <a:pt x="38" y="93"/>
                  <a:pt x="36" y="91"/>
                </a:cubicBezTo>
                <a:cubicBezTo>
                  <a:pt x="35" y="89"/>
                  <a:pt x="33" y="87"/>
                  <a:pt x="33" y="84"/>
                </a:cubicBezTo>
                <a:cubicBezTo>
                  <a:pt x="33" y="82"/>
                  <a:pt x="35" y="79"/>
                  <a:pt x="36" y="76"/>
                </a:cubicBezTo>
                <a:cubicBezTo>
                  <a:pt x="37" y="74"/>
                  <a:pt x="38" y="71"/>
                  <a:pt x="39" y="68"/>
                </a:cubicBezTo>
                <a:cubicBezTo>
                  <a:pt x="40" y="66"/>
                  <a:pt x="41" y="63"/>
                  <a:pt x="42" y="61"/>
                </a:cubicBezTo>
                <a:cubicBezTo>
                  <a:pt x="43" y="60"/>
                  <a:pt x="43" y="58"/>
                  <a:pt x="44" y="57"/>
                </a:cubicBezTo>
                <a:cubicBezTo>
                  <a:pt x="43" y="56"/>
                  <a:pt x="43" y="56"/>
                  <a:pt x="42" y="55"/>
                </a:cubicBezTo>
                <a:cubicBezTo>
                  <a:pt x="40" y="54"/>
                  <a:pt x="38" y="53"/>
                  <a:pt x="36" y="51"/>
                </a:cubicBezTo>
                <a:cubicBezTo>
                  <a:pt x="35" y="49"/>
                  <a:pt x="42" y="46"/>
                  <a:pt x="46" y="46"/>
                </a:cubicBezTo>
                <a:cubicBezTo>
                  <a:pt x="51" y="46"/>
                  <a:pt x="58" y="49"/>
                  <a:pt x="57" y="51"/>
                </a:cubicBezTo>
                <a:cubicBezTo>
                  <a:pt x="55" y="53"/>
                  <a:pt x="53" y="54"/>
                  <a:pt x="51" y="55"/>
                </a:cubicBezTo>
                <a:cubicBezTo>
                  <a:pt x="50" y="56"/>
                  <a:pt x="49" y="56"/>
                  <a:pt x="49" y="57"/>
                </a:cubicBezTo>
                <a:cubicBezTo>
                  <a:pt x="49" y="58"/>
                  <a:pt x="50" y="60"/>
                  <a:pt x="51" y="61"/>
                </a:cubicBezTo>
                <a:cubicBezTo>
                  <a:pt x="52" y="63"/>
                  <a:pt x="53" y="66"/>
                  <a:pt x="54" y="68"/>
                </a:cubicBezTo>
                <a:cubicBezTo>
                  <a:pt x="55" y="71"/>
                  <a:pt x="56" y="74"/>
                  <a:pt x="57" y="76"/>
                </a:cubicBezTo>
                <a:cubicBezTo>
                  <a:pt x="57" y="79"/>
                  <a:pt x="60" y="82"/>
                  <a:pt x="60" y="84"/>
                </a:cubicBezTo>
                <a:cubicBezTo>
                  <a:pt x="60" y="87"/>
                  <a:pt x="58" y="89"/>
                  <a:pt x="57" y="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62" name="Camille18"/>
          <p:cNvSpPr>
            <a:spLocks noEditPoints="1"/>
          </p:cNvSpPr>
          <p:nvPr/>
        </p:nvSpPr>
        <p:spPr bwMode="auto">
          <a:xfrm>
            <a:off x="4145915" y="3861435"/>
            <a:ext cx="662305" cy="468630"/>
          </a:xfrm>
          <a:custGeom>
            <a:avLst/>
            <a:gdLst>
              <a:gd name="T0" fmla="*/ 457186 w 92"/>
              <a:gd name="T1" fmla="*/ 0 h 65"/>
              <a:gd name="T2" fmla="*/ 31897 w 92"/>
              <a:gd name="T3" fmla="*/ 0 h 65"/>
              <a:gd name="T4" fmla="*/ 0 w 92"/>
              <a:gd name="T5" fmla="*/ 31933 h 65"/>
              <a:gd name="T6" fmla="*/ 0 w 92"/>
              <a:gd name="T7" fmla="*/ 314004 h 65"/>
              <a:gd name="T8" fmla="*/ 31897 w 92"/>
              <a:gd name="T9" fmla="*/ 345937 h 65"/>
              <a:gd name="T10" fmla="*/ 457186 w 92"/>
              <a:gd name="T11" fmla="*/ 345937 h 65"/>
              <a:gd name="T12" fmla="*/ 489083 w 92"/>
              <a:gd name="T13" fmla="*/ 314004 h 65"/>
              <a:gd name="T14" fmla="*/ 489083 w 92"/>
              <a:gd name="T15" fmla="*/ 31933 h 65"/>
              <a:gd name="T16" fmla="*/ 457186 w 92"/>
              <a:gd name="T17" fmla="*/ 0 h 65"/>
              <a:gd name="T18" fmla="*/ 473135 w 92"/>
              <a:gd name="T19" fmla="*/ 319326 h 65"/>
              <a:gd name="T20" fmla="*/ 462502 w 92"/>
              <a:gd name="T21" fmla="*/ 324649 h 65"/>
              <a:gd name="T22" fmla="*/ 276438 w 92"/>
              <a:gd name="T23" fmla="*/ 202240 h 65"/>
              <a:gd name="T24" fmla="*/ 271122 w 92"/>
              <a:gd name="T25" fmla="*/ 196918 h 65"/>
              <a:gd name="T26" fmla="*/ 244542 w 92"/>
              <a:gd name="T27" fmla="*/ 202240 h 65"/>
              <a:gd name="T28" fmla="*/ 244542 w 92"/>
              <a:gd name="T29" fmla="*/ 202240 h 65"/>
              <a:gd name="T30" fmla="*/ 223277 w 92"/>
              <a:gd name="T31" fmla="*/ 196918 h 65"/>
              <a:gd name="T32" fmla="*/ 212645 w 92"/>
              <a:gd name="T33" fmla="*/ 202240 h 65"/>
              <a:gd name="T34" fmla="*/ 26581 w 92"/>
              <a:gd name="T35" fmla="*/ 324649 h 65"/>
              <a:gd name="T36" fmla="*/ 21264 w 92"/>
              <a:gd name="T37" fmla="*/ 324649 h 65"/>
              <a:gd name="T38" fmla="*/ 15948 w 92"/>
              <a:gd name="T39" fmla="*/ 319326 h 65"/>
              <a:gd name="T40" fmla="*/ 15948 w 92"/>
              <a:gd name="T41" fmla="*/ 308682 h 65"/>
              <a:gd name="T42" fmla="*/ 202013 w 92"/>
              <a:gd name="T43" fmla="*/ 186274 h 65"/>
              <a:gd name="T44" fmla="*/ 15948 w 92"/>
              <a:gd name="T45" fmla="*/ 37255 h 65"/>
              <a:gd name="T46" fmla="*/ 15948 w 92"/>
              <a:gd name="T47" fmla="*/ 26611 h 65"/>
              <a:gd name="T48" fmla="*/ 31897 w 92"/>
              <a:gd name="T49" fmla="*/ 21288 h 65"/>
              <a:gd name="T50" fmla="*/ 212645 w 92"/>
              <a:gd name="T51" fmla="*/ 170307 h 65"/>
              <a:gd name="T52" fmla="*/ 223277 w 92"/>
              <a:gd name="T53" fmla="*/ 175630 h 65"/>
              <a:gd name="T54" fmla="*/ 244542 w 92"/>
              <a:gd name="T55" fmla="*/ 186274 h 65"/>
              <a:gd name="T56" fmla="*/ 271122 w 92"/>
              <a:gd name="T57" fmla="*/ 175630 h 65"/>
              <a:gd name="T58" fmla="*/ 276438 w 92"/>
              <a:gd name="T59" fmla="*/ 170307 h 65"/>
              <a:gd name="T60" fmla="*/ 462502 w 92"/>
              <a:gd name="T61" fmla="*/ 21288 h 65"/>
              <a:gd name="T62" fmla="*/ 462502 w 92"/>
              <a:gd name="T63" fmla="*/ 21288 h 65"/>
              <a:gd name="T64" fmla="*/ 473135 w 92"/>
              <a:gd name="T65" fmla="*/ 26611 h 65"/>
              <a:gd name="T66" fmla="*/ 473135 w 92"/>
              <a:gd name="T67" fmla="*/ 37255 h 65"/>
              <a:gd name="T68" fmla="*/ 287070 w 92"/>
              <a:gd name="T69" fmla="*/ 186274 h 65"/>
              <a:gd name="T70" fmla="*/ 473135 w 92"/>
              <a:gd name="T71" fmla="*/ 308682 h 65"/>
              <a:gd name="T72" fmla="*/ 473135 w 92"/>
              <a:gd name="T73" fmla="*/ 319326 h 65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92" h="65">
                <a:moveTo>
                  <a:pt x="86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2"/>
                  <a:pt x="0" y="6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63"/>
                  <a:pt x="3" y="65"/>
                  <a:pt x="6" y="65"/>
                </a:cubicBezTo>
                <a:cubicBezTo>
                  <a:pt x="86" y="65"/>
                  <a:pt x="86" y="65"/>
                  <a:pt x="86" y="65"/>
                </a:cubicBezTo>
                <a:cubicBezTo>
                  <a:pt x="89" y="65"/>
                  <a:pt x="92" y="63"/>
                  <a:pt x="92" y="59"/>
                </a:cubicBezTo>
                <a:cubicBezTo>
                  <a:pt x="92" y="6"/>
                  <a:pt x="92" y="6"/>
                  <a:pt x="92" y="6"/>
                </a:cubicBezTo>
                <a:cubicBezTo>
                  <a:pt x="92" y="2"/>
                  <a:pt x="89" y="0"/>
                  <a:pt x="86" y="0"/>
                </a:cubicBezTo>
                <a:close/>
                <a:moveTo>
                  <a:pt x="89" y="60"/>
                </a:moveTo>
                <a:cubicBezTo>
                  <a:pt x="89" y="61"/>
                  <a:pt x="88" y="61"/>
                  <a:pt x="87" y="61"/>
                </a:cubicBezTo>
                <a:cubicBezTo>
                  <a:pt x="52" y="38"/>
                  <a:pt x="52" y="38"/>
                  <a:pt x="52" y="38"/>
                </a:cubicBezTo>
                <a:cubicBezTo>
                  <a:pt x="51" y="38"/>
                  <a:pt x="51" y="37"/>
                  <a:pt x="51" y="37"/>
                </a:cubicBezTo>
                <a:cubicBezTo>
                  <a:pt x="49" y="38"/>
                  <a:pt x="48" y="38"/>
                  <a:pt x="46" y="38"/>
                </a:cubicBezTo>
                <a:cubicBezTo>
                  <a:pt x="46" y="38"/>
                  <a:pt x="46" y="38"/>
                  <a:pt x="46" y="38"/>
                </a:cubicBezTo>
                <a:cubicBezTo>
                  <a:pt x="44" y="38"/>
                  <a:pt x="43" y="38"/>
                  <a:pt x="42" y="37"/>
                </a:cubicBezTo>
                <a:cubicBezTo>
                  <a:pt x="41" y="37"/>
                  <a:pt x="41" y="38"/>
                  <a:pt x="40" y="38"/>
                </a:cubicBezTo>
                <a:cubicBezTo>
                  <a:pt x="5" y="61"/>
                  <a:pt x="5" y="61"/>
                  <a:pt x="5" y="61"/>
                </a:cubicBezTo>
                <a:cubicBezTo>
                  <a:pt x="5" y="61"/>
                  <a:pt x="5" y="61"/>
                  <a:pt x="4" y="61"/>
                </a:cubicBezTo>
                <a:cubicBezTo>
                  <a:pt x="4" y="61"/>
                  <a:pt x="3" y="61"/>
                  <a:pt x="3" y="60"/>
                </a:cubicBezTo>
                <a:cubicBezTo>
                  <a:pt x="2" y="60"/>
                  <a:pt x="3" y="59"/>
                  <a:pt x="3" y="58"/>
                </a:cubicBezTo>
                <a:cubicBezTo>
                  <a:pt x="38" y="35"/>
                  <a:pt x="38" y="35"/>
                  <a:pt x="38" y="35"/>
                </a:cubicBezTo>
                <a:cubicBezTo>
                  <a:pt x="3" y="7"/>
                  <a:pt x="3" y="7"/>
                  <a:pt x="3" y="7"/>
                </a:cubicBezTo>
                <a:cubicBezTo>
                  <a:pt x="3" y="6"/>
                  <a:pt x="2" y="5"/>
                  <a:pt x="3" y="5"/>
                </a:cubicBezTo>
                <a:cubicBezTo>
                  <a:pt x="4" y="4"/>
                  <a:pt x="5" y="4"/>
                  <a:pt x="6" y="4"/>
                </a:cubicBezTo>
                <a:cubicBezTo>
                  <a:pt x="40" y="32"/>
                  <a:pt x="40" y="32"/>
                  <a:pt x="40" y="32"/>
                </a:cubicBezTo>
                <a:cubicBezTo>
                  <a:pt x="41" y="33"/>
                  <a:pt x="41" y="33"/>
                  <a:pt x="42" y="33"/>
                </a:cubicBezTo>
                <a:cubicBezTo>
                  <a:pt x="43" y="34"/>
                  <a:pt x="45" y="35"/>
                  <a:pt x="46" y="35"/>
                </a:cubicBezTo>
                <a:cubicBezTo>
                  <a:pt x="48" y="35"/>
                  <a:pt x="49" y="34"/>
                  <a:pt x="51" y="33"/>
                </a:cubicBezTo>
                <a:cubicBezTo>
                  <a:pt x="51" y="33"/>
                  <a:pt x="51" y="33"/>
                  <a:pt x="52" y="32"/>
                </a:cubicBezTo>
                <a:cubicBezTo>
                  <a:pt x="87" y="4"/>
                  <a:pt x="87" y="4"/>
                  <a:pt x="87" y="4"/>
                </a:cubicBezTo>
                <a:cubicBezTo>
                  <a:pt x="87" y="4"/>
                  <a:pt x="87" y="4"/>
                  <a:pt x="87" y="4"/>
                </a:cubicBezTo>
                <a:cubicBezTo>
                  <a:pt x="87" y="4"/>
                  <a:pt x="88" y="4"/>
                  <a:pt x="89" y="5"/>
                </a:cubicBezTo>
                <a:cubicBezTo>
                  <a:pt x="90" y="5"/>
                  <a:pt x="90" y="6"/>
                  <a:pt x="89" y="7"/>
                </a:cubicBezTo>
                <a:cubicBezTo>
                  <a:pt x="54" y="35"/>
                  <a:pt x="54" y="35"/>
                  <a:pt x="54" y="35"/>
                </a:cubicBezTo>
                <a:cubicBezTo>
                  <a:pt x="89" y="58"/>
                  <a:pt x="89" y="58"/>
                  <a:pt x="89" y="58"/>
                </a:cubicBezTo>
                <a:cubicBezTo>
                  <a:pt x="89" y="59"/>
                  <a:pt x="90" y="60"/>
                  <a:pt x="89" y="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Camille21"/>
          <p:cNvSpPr>
            <a:spLocks noEditPoints="1"/>
          </p:cNvSpPr>
          <p:nvPr/>
        </p:nvSpPr>
        <p:spPr bwMode="auto">
          <a:xfrm>
            <a:off x="8896350" y="3807460"/>
            <a:ext cx="767080" cy="576580"/>
          </a:xfrm>
          <a:custGeom>
            <a:avLst/>
            <a:gdLst>
              <a:gd name="T0" fmla="*/ 3 w 236"/>
              <a:gd name="T1" fmla="*/ 55 h 177"/>
              <a:gd name="T2" fmla="*/ 15 w 236"/>
              <a:gd name="T3" fmla="*/ 80 h 177"/>
              <a:gd name="T4" fmla="*/ 25 w 236"/>
              <a:gd name="T5" fmla="*/ 83 h 177"/>
              <a:gd name="T6" fmla="*/ 59 w 236"/>
              <a:gd name="T7" fmla="*/ 74 h 177"/>
              <a:gd name="T8" fmla="*/ 66 w 236"/>
              <a:gd name="T9" fmla="*/ 66 h 177"/>
              <a:gd name="T10" fmla="*/ 66 w 236"/>
              <a:gd name="T11" fmla="*/ 47 h 177"/>
              <a:gd name="T12" fmla="*/ 170 w 236"/>
              <a:gd name="T13" fmla="*/ 47 h 177"/>
              <a:gd name="T14" fmla="*/ 169 w 236"/>
              <a:gd name="T15" fmla="*/ 66 h 177"/>
              <a:gd name="T16" fmla="*/ 176 w 236"/>
              <a:gd name="T17" fmla="*/ 74 h 177"/>
              <a:gd name="T18" fmla="*/ 211 w 236"/>
              <a:gd name="T19" fmla="*/ 83 h 177"/>
              <a:gd name="T20" fmla="*/ 220 w 236"/>
              <a:gd name="T21" fmla="*/ 80 h 177"/>
              <a:gd name="T22" fmla="*/ 232 w 236"/>
              <a:gd name="T23" fmla="*/ 55 h 177"/>
              <a:gd name="T24" fmla="*/ 229 w 236"/>
              <a:gd name="T25" fmla="*/ 42 h 177"/>
              <a:gd name="T26" fmla="*/ 6 w 236"/>
              <a:gd name="T27" fmla="*/ 42 h 177"/>
              <a:gd name="T28" fmla="*/ 3 w 236"/>
              <a:gd name="T29" fmla="*/ 55 h 177"/>
              <a:gd name="T30" fmla="*/ 82 w 236"/>
              <a:gd name="T31" fmla="*/ 55 h 177"/>
              <a:gd name="T32" fmla="*/ 119 w 236"/>
              <a:gd name="T33" fmla="*/ 50 h 177"/>
              <a:gd name="T34" fmla="*/ 155 w 236"/>
              <a:gd name="T35" fmla="*/ 55 h 177"/>
              <a:gd name="T36" fmla="*/ 155 w 236"/>
              <a:gd name="T37" fmla="*/ 74 h 177"/>
              <a:gd name="T38" fmla="*/ 166 w 236"/>
              <a:gd name="T39" fmla="*/ 86 h 177"/>
              <a:gd name="T40" fmla="*/ 196 w 236"/>
              <a:gd name="T41" fmla="*/ 92 h 177"/>
              <a:gd name="T42" fmla="*/ 205 w 236"/>
              <a:gd name="T43" fmla="*/ 103 h 177"/>
              <a:gd name="T44" fmla="*/ 205 w 236"/>
              <a:gd name="T45" fmla="*/ 158 h 177"/>
              <a:gd name="T46" fmla="*/ 119 w 236"/>
              <a:gd name="T47" fmla="*/ 158 h 177"/>
              <a:gd name="T48" fmla="*/ 32 w 236"/>
              <a:gd name="T49" fmla="*/ 158 h 177"/>
              <a:gd name="T50" fmla="*/ 32 w 236"/>
              <a:gd name="T51" fmla="*/ 103 h 177"/>
              <a:gd name="T52" fmla="*/ 42 w 236"/>
              <a:gd name="T53" fmla="*/ 92 h 177"/>
              <a:gd name="T54" fmla="*/ 72 w 236"/>
              <a:gd name="T55" fmla="*/ 86 h 177"/>
              <a:gd name="T56" fmla="*/ 82 w 236"/>
              <a:gd name="T57" fmla="*/ 74 h 177"/>
              <a:gd name="T58" fmla="*/ 82 w 236"/>
              <a:gd name="T59" fmla="*/ 55 h 177"/>
              <a:gd name="T60" fmla="*/ 119 w 236"/>
              <a:gd name="T61" fmla="*/ 77 h 177"/>
              <a:gd name="T62" fmla="*/ 144 w 236"/>
              <a:gd name="T63" fmla="*/ 87 h 177"/>
              <a:gd name="T64" fmla="*/ 155 w 236"/>
              <a:gd name="T65" fmla="*/ 112 h 177"/>
              <a:gd name="T66" fmla="*/ 151 w 236"/>
              <a:gd name="T67" fmla="*/ 128 h 177"/>
              <a:gd name="T68" fmla="*/ 137 w 236"/>
              <a:gd name="T69" fmla="*/ 121 h 177"/>
              <a:gd name="T70" fmla="*/ 139 w 236"/>
              <a:gd name="T71" fmla="*/ 112 h 177"/>
              <a:gd name="T72" fmla="*/ 133 w 236"/>
              <a:gd name="T73" fmla="*/ 98 h 177"/>
              <a:gd name="T74" fmla="*/ 119 w 236"/>
              <a:gd name="T75" fmla="*/ 92 h 177"/>
              <a:gd name="T76" fmla="*/ 105 w 236"/>
              <a:gd name="T77" fmla="*/ 98 h 177"/>
              <a:gd name="T78" fmla="*/ 99 w 236"/>
              <a:gd name="T79" fmla="*/ 112 h 177"/>
              <a:gd name="T80" fmla="*/ 105 w 236"/>
              <a:gd name="T81" fmla="*/ 126 h 177"/>
              <a:gd name="T82" fmla="*/ 119 w 236"/>
              <a:gd name="T83" fmla="*/ 132 h 177"/>
              <a:gd name="T84" fmla="*/ 132 w 236"/>
              <a:gd name="T85" fmla="*/ 127 h 177"/>
              <a:gd name="T86" fmla="*/ 143 w 236"/>
              <a:gd name="T87" fmla="*/ 138 h 177"/>
              <a:gd name="T88" fmla="*/ 119 w 236"/>
              <a:gd name="T89" fmla="*/ 147 h 177"/>
              <a:gd name="T90" fmla="*/ 94 w 236"/>
              <a:gd name="T91" fmla="*/ 137 h 177"/>
              <a:gd name="T92" fmla="*/ 84 w 236"/>
              <a:gd name="T93" fmla="*/ 112 h 177"/>
              <a:gd name="T94" fmla="*/ 94 w 236"/>
              <a:gd name="T95" fmla="*/ 87 h 177"/>
              <a:gd name="T96" fmla="*/ 119 w 236"/>
              <a:gd name="T97" fmla="*/ 77 h 177"/>
              <a:gd name="T98" fmla="*/ 194 w 236"/>
              <a:gd name="T99" fmla="*/ 162 h 177"/>
              <a:gd name="T100" fmla="*/ 173 w 236"/>
              <a:gd name="T101" fmla="*/ 162 h 177"/>
              <a:gd name="T102" fmla="*/ 173 w 236"/>
              <a:gd name="T103" fmla="*/ 177 h 177"/>
              <a:gd name="T104" fmla="*/ 188 w 236"/>
              <a:gd name="T105" fmla="*/ 177 h 177"/>
              <a:gd name="T106" fmla="*/ 194 w 236"/>
              <a:gd name="T107" fmla="*/ 162 h 177"/>
              <a:gd name="T108" fmla="*/ 44 w 236"/>
              <a:gd name="T109" fmla="*/ 162 h 177"/>
              <a:gd name="T110" fmla="*/ 65 w 236"/>
              <a:gd name="T111" fmla="*/ 162 h 177"/>
              <a:gd name="T112" fmla="*/ 65 w 236"/>
              <a:gd name="T113" fmla="*/ 177 h 177"/>
              <a:gd name="T114" fmla="*/ 50 w 236"/>
              <a:gd name="T115" fmla="*/ 177 h 177"/>
              <a:gd name="T116" fmla="*/ 44 w 236"/>
              <a:gd name="T117" fmla="*/ 162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36" h="177">
                <a:moveTo>
                  <a:pt x="3" y="55"/>
                </a:moveTo>
                <a:cubicBezTo>
                  <a:pt x="7" y="63"/>
                  <a:pt x="11" y="71"/>
                  <a:pt x="15" y="80"/>
                </a:cubicBezTo>
                <a:cubicBezTo>
                  <a:pt x="17" y="83"/>
                  <a:pt x="20" y="84"/>
                  <a:pt x="25" y="83"/>
                </a:cubicBezTo>
                <a:cubicBezTo>
                  <a:pt x="36" y="80"/>
                  <a:pt x="48" y="77"/>
                  <a:pt x="59" y="74"/>
                </a:cubicBezTo>
                <a:cubicBezTo>
                  <a:pt x="64" y="72"/>
                  <a:pt x="66" y="69"/>
                  <a:pt x="66" y="66"/>
                </a:cubicBezTo>
                <a:cubicBezTo>
                  <a:pt x="66" y="60"/>
                  <a:pt x="66" y="53"/>
                  <a:pt x="66" y="47"/>
                </a:cubicBezTo>
                <a:cubicBezTo>
                  <a:pt x="96" y="33"/>
                  <a:pt x="139" y="33"/>
                  <a:pt x="170" y="47"/>
                </a:cubicBezTo>
                <a:cubicBezTo>
                  <a:pt x="170" y="53"/>
                  <a:pt x="169" y="60"/>
                  <a:pt x="169" y="66"/>
                </a:cubicBezTo>
                <a:cubicBezTo>
                  <a:pt x="169" y="69"/>
                  <a:pt x="171" y="72"/>
                  <a:pt x="176" y="74"/>
                </a:cubicBezTo>
                <a:cubicBezTo>
                  <a:pt x="188" y="77"/>
                  <a:pt x="199" y="80"/>
                  <a:pt x="211" y="83"/>
                </a:cubicBezTo>
                <a:cubicBezTo>
                  <a:pt x="215" y="84"/>
                  <a:pt x="219" y="83"/>
                  <a:pt x="220" y="80"/>
                </a:cubicBezTo>
                <a:cubicBezTo>
                  <a:pt x="224" y="71"/>
                  <a:pt x="228" y="63"/>
                  <a:pt x="232" y="55"/>
                </a:cubicBezTo>
                <a:cubicBezTo>
                  <a:pt x="236" y="48"/>
                  <a:pt x="234" y="45"/>
                  <a:pt x="229" y="42"/>
                </a:cubicBezTo>
                <a:cubicBezTo>
                  <a:pt x="155" y="0"/>
                  <a:pt x="81" y="0"/>
                  <a:pt x="6" y="42"/>
                </a:cubicBezTo>
                <a:cubicBezTo>
                  <a:pt x="1" y="45"/>
                  <a:pt x="0" y="48"/>
                  <a:pt x="3" y="55"/>
                </a:cubicBezTo>
                <a:close/>
                <a:moveTo>
                  <a:pt x="82" y="55"/>
                </a:moveTo>
                <a:cubicBezTo>
                  <a:pt x="94" y="51"/>
                  <a:pt x="106" y="49"/>
                  <a:pt x="119" y="50"/>
                </a:cubicBezTo>
                <a:cubicBezTo>
                  <a:pt x="131" y="49"/>
                  <a:pt x="143" y="51"/>
                  <a:pt x="155" y="55"/>
                </a:cubicBezTo>
                <a:cubicBezTo>
                  <a:pt x="155" y="62"/>
                  <a:pt x="155" y="68"/>
                  <a:pt x="155" y="74"/>
                </a:cubicBezTo>
                <a:cubicBezTo>
                  <a:pt x="156" y="82"/>
                  <a:pt x="160" y="85"/>
                  <a:pt x="166" y="86"/>
                </a:cubicBezTo>
                <a:cubicBezTo>
                  <a:pt x="176" y="88"/>
                  <a:pt x="186" y="90"/>
                  <a:pt x="196" y="92"/>
                </a:cubicBezTo>
                <a:cubicBezTo>
                  <a:pt x="202" y="93"/>
                  <a:pt x="206" y="97"/>
                  <a:pt x="205" y="103"/>
                </a:cubicBezTo>
                <a:cubicBezTo>
                  <a:pt x="205" y="122"/>
                  <a:pt x="205" y="140"/>
                  <a:pt x="205" y="158"/>
                </a:cubicBezTo>
                <a:cubicBezTo>
                  <a:pt x="119" y="158"/>
                  <a:pt x="119" y="158"/>
                  <a:pt x="119" y="158"/>
                </a:cubicBezTo>
                <a:cubicBezTo>
                  <a:pt x="32" y="158"/>
                  <a:pt x="32" y="158"/>
                  <a:pt x="32" y="158"/>
                </a:cubicBezTo>
                <a:cubicBezTo>
                  <a:pt x="32" y="140"/>
                  <a:pt x="32" y="122"/>
                  <a:pt x="32" y="103"/>
                </a:cubicBezTo>
                <a:cubicBezTo>
                  <a:pt x="32" y="97"/>
                  <a:pt x="36" y="93"/>
                  <a:pt x="42" y="92"/>
                </a:cubicBezTo>
                <a:cubicBezTo>
                  <a:pt x="52" y="90"/>
                  <a:pt x="62" y="88"/>
                  <a:pt x="72" y="86"/>
                </a:cubicBezTo>
                <a:cubicBezTo>
                  <a:pt x="78" y="85"/>
                  <a:pt x="82" y="82"/>
                  <a:pt x="82" y="74"/>
                </a:cubicBezTo>
                <a:cubicBezTo>
                  <a:pt x="82" y="68"/>
                  <a:pt x="82" y="62"/>
                  <a:pt x="82" y="55"/>
                </a:cubicBezTo>
                <a:close/>
                <a:moveTo>
                  <a:pt x="119" y="77"/>
                </a:moveTo>
                <a:cubicBezTo>
                  <a:pt x="129" y="77"/>
                  <a:pt x="138" y="81"/>
                  <a:pt x="144" y="87"/>
                </a:cubicBezTo>
                <a:cubicBezTo>
                  <a:pt x="151" y="93"/>
                  <a:pt x="155" y="102"/>
                  <a:pt x="155" y="112"/>
                </a:cubicBezTo>
                <a:cubicBezTo>
                  <a:pt x="155" y="118"/>
                  <a:pt x="153" y="123"/>
                  <a:pt x="151" y="128"/>
                </a:cubicBezTo>
                <a:cubicBezTo>
                  <a:pt x="137" y="121"/>
                  <a:pt x="137" y="121"/>
                  <a:pt x="137" y="121"/>
                </a:cubicBezTo>
                <a:cubicBezTo>
                  <a:pt x="138" y="119"/>
                  <a:pt x="139" y="115"/>
                  <a:pt x="139" y="112"/>
                </a:cubicBezTo>
                <a:cubicBezTo>
                  <a:pt x="139" y="106"/>
                  <a:pt x="137" y="102"/>
                  <a:pt x="133" y="98"/>
                </a:cubicBezTo>
                <a:cubicBezTo>
                  <a:pt x="130" y="94"/>
                  <a:pt x="125" y="92"/>
                  <a:pt x="119" y="92"/>
                </a:cubicBezTo>
                <a:cubicBezTo>
                  <a:pt x="114" y="92"/>
                  <a:pt x="109" y="94"/>
                  <a:pt x="105" y="98"/>
                </a:cubicBezTo>
                <a:cubicBezTo>
                  <a:pt x="102" y="102"/>
                  <a:pt x="99" y="106"/>
                  <a:pt x="99" y="112"/>
                </a:cubicBezTo>
                <a:cubicBezTo>
                  <a:pt x="99" y="117"/>
                  <a:pt x="102" y="122"/>
                  <a:pt x="105" y="126"/>
                </a:cubicBezTo>
                <a:cubicBezTo>
                  <a:pt x="109" y="130"/>
                  <a:pt x="114" y="132"/>
                  <a:pt x="119" y="132"/>
                </a:cubicBezTo>
                <a:cubicBezTo>
                  <a:pt x="124" y="132"/>
                  <a:pt x="128" y="130"/>
                  <a:pt x="132" y="127"/>
                </a:cubicBezTo>
                <a:cubicBezTo>
                  <a:pt x="143" y="138"/>
                  <a:pt x="143" y="138"/>
                  <a:pt x="143" y="138"/>
                </a:cubicBezTo>
                <a:cubicBezTo>
                  <a:pt x="136" y="144"/>
                  <a:pt x="128" y="147"/>
                  <a:pt x="119" y="147"/>
                </a:cubicBezTo>
                <a:cubicBezTo>
                  <a:pt x="109" y="147"/>
                  <a:pt x="101" y="143"/>
                  <a:pt x="94" y="137"/>
                </a:cubicBezTo>
                <a:cubicBezTo>
                  <a:pt x="88" y="131"/>
                  <a:pt x="84" y="122"/>
                  <a:pt x="84" y="112"/>
                </a:cubicBezTo>
                <a:cubicBezTo>
                  <a:pt x="84" y="102"/>
                  <a:pt x="88" y="93"/>
                  <a:pt x="94" y="87"/>
                </a:cubicBezTo>
                <a:cubicBezTo>
                  <a:pt x="101" y="81"/>
                  <a:pt x="109" y="77"/>
                  <a:pt x="119" y="77"/>
                </a:cubicBezTo>
                <a:close/>
                <a:moveTo>
                  <a:pt x="194" y="162"/>
                </a:moveTo>
                <a:cubicBezTo>
                  <a:pt x="187" y="162"/>
                  <a:pt x="180" y="162"/>
                  <a:pt x="173" y="162"/>
                </a:cubicBezTo>
                <a:cubicBezTo>
                  <a:pt x="173" y="167"/>
                  <a:pt x="173" y="172"/>
                  <a:pt x="173" y="177"/>
                </a:cubicBezTo>
                <a:cubicBezTo>
                  <a:pt x="178" y="177"/>
                  <a:pt x="183" y="177"/>
                  <a:pt x="188" y="177"/>
                </a:cubicBezTo>
                <a:cubicBezTo>
                  <a:pt x="190" y="172"/>
                  <a:pt x="192" y="167"/>
                  <a:pt x="194" y="162"/>
                </a:cubicBezTo>
                <a:close/>
                <a:moveTo>
                  <a:pt x="44" y="162"/>
                </a:moveTo>
                <a:cubicBezTo>
                  <a:pt x="51" y="162"/>
                  <a:pt x="58" y="162"/>
                  <a:pt x="65" y="162"/>
                </a:cubicBezTo>
                <a:cubicBezTo>
                  <a:pt x="65" y="167"/>
                  <a:pt x="65" y="172"/>
                  <a:pt x="65" y="177"/>
                </a:cubicBezTo>
                <a:cubicBezTo>
                  <a:pt x="60" y="177"/>
                  <a:pt x="55" y="177"/>
                  <a:pt x="50" y="177"/>
                </a:cubicBezTo>
                <a:cubicBezTo>
                  <a:pt x="48" y="172"/>
                  <a:pt x="46" y="167"/>
                  <a:pt x="44" y="1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9" name="Camille10"/>
          <p:cNvSpPr/>
          <p:nvPr/>
        </p:nvSpPr>
        <p:spPr bwMode="auto">
          <a:xfrm>
            <a:off x="2316480" y="2586990"/>
            <a:ext cx="641985" cy="638175"/>
          </a:xfrm>
          <a:custGeom>
            <a:avLst/>
            <a:gdLst>
              <a:gd name="T0" fmla="*/ 12 w 15"/>
              <a:gd name="T1" fmla="*/ 0 h 15"/>
              <a:gd name="T2" fmla="*/ 2 w 15"/>
              <a:gd name="T3" fmla="*/ 0 h 15"/>
              <a:gd name="T4" fmla="*/ 0 w 15"/>
              <a:gd name="T5" fmla="*/ 2 h 15"/>
              <a:gd name="T6" fmla="*/ 0 w 15"/>
              <a:gd name="T7" fmla="*/ 3 h 15"/>
              <a:gd name="T8" fmla="*/ 3 w 15"/>
              <a:gd name="T9" fmla="*/ 3 h 15"/>
              <a:gd name="T10" fmla="*/ 3 w 15"/>
              <a:gd name="T11" fmla="*/ 2 h 15"/>
              <a:gd name="T12" fmla="*/ 4 w 15"/>
              <a:gd name="T13" fmla="*/ 3 h 15"/>
              <a:gd name="T14" fmla="*/ 3 w 15"/>
              <a:gd name="T15" fmla="*/ 4 h 15"/>
              <a:gd name="T16" fmla="*/ 3 w 15"/>
              <a:gd name="T17" fmla="*/ 3 h 15"/>
              <a:gd name="T18" fmla="*/ 0 w 15"/>
              <a:gd name="T19" fmla="*/ 3 h 15"/>
              <a:gd name="T20" fmla="*/ 0 w 15"/>
              <a:gd name="T21" fmla="*/ 5 h 15"/>
              <a:gd name="T22" fmla="*/ 3 w 15"/>
              <a:gd name="T23" fmla="*/ 5 h 15"/>
              <a:gd name="T24" fmla="*/ 3 w 15"/>
              <a:gd name="T25" fmla="*/ 5 h 15"/>
              <a:gd name="T26" fmla="*/ 4 w 15"/>
              <a:gd name="T27" fmla="*/ 6 h 15"/>
              <a:gd name="T28" fmla="*/ 3 w 15"/>
              <a:gd name="T29" fmla="*/ 7 h 15"/>
              <a:gd name="T30" fmla="*/ 3 w 15"/>
              <a:gd name="T31" fmla="*/ 6 h 15"/>
              <a:gd name="T32" fmla="*/ 0 w 15"/>
              <a:gd name="T33" fmla="*/ 6 h 15"/>
              <a:gd name="T34" fmla="*/ 0 w 15"/>
              <a:gd name="T35" fmla="*/ 8 h 15"/>
              <a:gd name="T36" fmla="*/ 3 w 15"/>
              <a:gd name="T37" fmla="*/ 8 h 15"/>
              <a:gd name="T38" fmla="*/ 3 w 15"/>
              <a:gd name="T39" fmla="*/ 8 h 15"/>
              <a:gd name="T40" fmla="*/ 4 w 15"/>
              <a:gd name="T41" fmla="*/ 9 h 15"/>
              <a:gd name="T42" fmla="*/ 3 w 15"/>
              <a:gd name="T43" fmla="*/ 9 h 15"/>
              <a:gd name="T44" fmla="*/ 3 w 15"/>
              <a:gd name="T45" fmla="*/ 9 h 15"/>
              <a:gd name="T46" fmla="*/ 0 w 15"/>
              <a:gd name="T47" fmla="*/ 9 h 15"/>
              <a:gd name="T48" fmla="*/ 0 w 15"/>
              <a:gd name="T49" fmla="*/ 11 h 15"/>
              <a:gd name="T50" fmla="*/ 3 w 15"/>
              <a:gd name="T51" fmla="*/ 11 h 15"/>
              <a:gd name="T52" fmla="*/ 3 w 15"/>
              <a:gd name="T53" fmla="*/ 11 h 15"/>
              <a:gd name="T54" fmla="*/ 4 w 15"/>
              <a:gd name="T55" fmla="*/ 11 h 15"/>
              <a:gd name="T56" fmla="*/ 3 w 15"/>
              <a:gd name="T57" fmla="*/ 12 h 15"/>
              <a:gd name="T58" fmla="*/ 3 w 15"/>
              <a:gd name="T59" fmla="*/ 12 h 15"/>
              <a:gd name="T60" fmla="*/ 0 w 15"/>
              <a:gd name="T61" fmla="*/ 12 h 15"/>
              <a:gd name="T62" fmla="*/ 0 w 15"/>
              <a:gd name="T63" fmla="*/ 13 h 15"/>
              <a:gd name="T64" fmla="*/ 2 w 15"/>
              <a:gd name="T65" fmla="*/ 15 h 15"/>
              <a:gd name="T66" fmla="*/ 12 w 15"/>
              <a:gd name="T67" fmla="*/ 15 h 15"/>
              <a:gd name="T68" fmla="*/ 15 w 15"/>
              <a:gd name="T69" fmla="*/ 13 h 15"/>
              <a:gd name="T70" fmla="*/ 15 w 15"/>
              <a:gd name="T71" fmla="*/ 2 h 15"/>
              <a:gd name="T72" fmla="*/ 12 w 15"/>
              <a:gd name="T73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5" h="15">
                <a:moveTo>
                  <a:pt x="12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0" y="3"/>
                  <a:pt x="0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3"/>
                  <a:pt x="3" y="2"/>
                  <a:pt x="3" y="2"/>
                </a:cubicBezTo>
                <a:cubicBezTo>
                  <a:pt x="4" y="2"/>
                  <a:pt x="4" y="3"/>
                  <a:pt x="4" y="3"/>
                </a:cubicBezTo>
                <a:cubicBezTo>
                  <a:pt x="4" y="3"/>
                  <a:pt x="4" y="4"/>
                  <a:pt x="3" y="4"/>
                </a:cubicBezTo>
                <a:cubicBezTo>
                  <a:pt x="3" y="4"/>
                  <a:pt x="3" y="4"/>
                  <a:pt x="3" y="3"/>
                </a:cubicBezTo>
                <a:cubicBezTo>
                  <a:pt x="0" y="3"/>
                  <a:pt x="0" y="3"/>
                  <a:pt x="0" y="3"/>
                </a:cubicBezTo>
                <a:cubicBezTo>
                  <a:pt x="0" y="5"/>
                  <a:pt x="0" y="5"/>
                  <a:pt x="0" y="5"/>
                </a:cubicBezTo>
                <a:cubicBezTo>
                  <a:pt x="3" y="5"/>
                  <a:pt x="3" y="5"/>
                  <a:pt x="3" y="5"/>
                </a:cubicBezTo>
                <a:cubicBezTo>
                  <a:pt x="3" y="5"/>
                  <a:pt x="3" y="5"/>
                  <a:pt x="3" y="5"/>
                </a:cubicBezTo>
                <a:cubicBezTo>
                  <a:pt x="4" y="5"/>
                  <a:pt x="4" y="5"/>
                  <a:pt x="4" y="6"/>
                </a:cubicBezTo>
                <a:cubicBezTo>
                  <a:pt x="4" y="6"/>
                  <a:pt x="4" y="7"/>
                  <a:pt x="3" y="7"/>
                </a:cubicBezTo>
                <a:cubicBezTo>
                  <a:pt x="3" y="7"/>
                  <a:pt x="3" y="6"/>
                  <a:pt x="3" y="6"/>
                </a:cubicBezTo>
                <a:cubicBezTo>
                  <a:pt x="0" y="6"/>
                  <a:pt x="0" y="6"/>
                  <a:pt x="0" y="6"/>
                </a:cubicBezTo>
                <a:cubicBezTo>
                  <a:pt x="0" y="8"/>
                  <a:pt x="0" y="8"/>
                  <a:pt x="0" y="8"/>
                </a:cubicBezTo>
                <a:cubicBezTo>
                  <a:pt x="3" y="8"/>
                  <a:pt x="3" y="8"/>
                  <a:pt x="3" y="8"/>
                </a:cubicBezTo>
                <a:cubicBezTo>
                  <a:pt x="3" y="8"/>
                  <a:pt x="3" y="8"/>
                  <a:pt x="3" y="8"/>
                </a:cubicBezTo>
                <a:cubicBezTo>
                  <a:pt x="4" y="8"/>
                  <a:pt x="4" y="8"/>
                  <a:pt x="4" y="9"/>
                </a:cubicBezTo>
                <a:cubicBezTo>
                  <a:pt x="4" y="9"/>
                  <a:pt x="4" y="9"/>
                  <a:pt x="3" y="9"/>
                </a:cubicBezTo>
                <a:cubicBezTo>
                  <a:pt x="3" y="9"/>
                  <a:pt x="3" y="9"/>
                  <a:pt x="3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11"/>
                  <a:pt x="0" y="11"/>
                  <a:pt x="0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4" y="11"/>
                  <a:pt x="4" y="11"/>
                  <a:pt x="4" y="11"/>
                </a:cubicBezTo>
                <a:cubicBezTo>
                  <a:pt x="4" y="12"/>
                  <a:pt x="4" y="12"/>
                  <a:pt x="3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4"/>
                  <a:pt x="1" y="15"/>
                  <a:pt x="2" y="15"/>
                </a:cubicBezTo>
                <a:cubicBezTo>
                  <a:pt x="12" y="15"/>
                  <a:pt x="12" y="15"/>
                  <a:pt x="12" y="15"/>
                </a:cubicBezTo>
                <a:cubicBezTo>
                  <a:pt x="14" y="15"/>
                  <a:pt x="15" y="14"/>
                  <a:pt x="15" y="13"/>
                </a:cubicBezTo>
                <a:cubicBezTo>
                  <a:pt x="15" y="2"/>
                  <a:pt x="15" y="2"/>
                  <a:pt x="15" y="2"/>
                </a:cubicBezTo>
                <a:cubicBezTo>
                  <a:pt x="15" y="1"/>
                  <a:pt x="14" y="0"/>
                  <a:pt x="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5" name="Camille12"/>
          <p:cNvSpPr>
            <a:spLocks noEditPoints="1"/>
          </p:cNvSpPr>
          <p:nvPr/>
        </p:nvSpPr>
        <p:spPr bwMode="auto">
          <a:xfrm>
            <a:off x="5717540" y="2626995"/>
            <a:ext cx="650240" cy="557530"/>
          </a:xfrm>
          <a:custGeom>
            <a:avLst/>
            <a:gdLst>
              <a:gd name="T0" fmla="*/ 17 w 111"/>
              <a:gd name="T1" fmla="*/ 86 h 95"/>
              <a:gd name="T2" fmla="*/ 15 w 111"/>
              <a:gd name="T3" fmla="*/ 85 h 95"/>
              <a:gd name="T4" fmla="*/ 15 w 111"/>
              <a:gd name="T5" fmla="*/ 82 h 95"/>
              <a:gd name="T6" fmla="*/ 40 w 111"/>
              <a:gd name="T7" fmla="*/ 62 h 95"/>
              <a:gd name="T8" fmla="*/ 41 w 111"/>
              <a:gd name="T9" fmla="*/ 62 h 95"/>
              <a:gd name="T10" fmla="*/ 43 w 111"/>
              <a:gd name="T11" fmla="*/ 63 h 95"/>
              <a:gd name="T12" fmla="*/ 42 w 111"/>
              <a:gd name="T13" fmla="*/ 66 h 95"/>
              <a:gd name="T14" fmla="*/ 19 w 111"/>
              <a:gd name="T15" fmla="*/ 85 h 95"/>
              <a:gd name="T16" fmla="*/ 17 w 111"/>
              <a:gd name="T17" fmla="*/ 86 h 95"/>
              <a:gd name="T18" fmla="*/ 45 w 111"/>
              <a:gd name="T19" fmla="*/ 47 h 95"/>
              <a:gd name="T20" fmla="*/ 43 w 111"/>
              <a:gd name="T21" fmla="*/ 46 h 95"/>
              <a:gd name="T22" fmla="*/ 36 w 111"/>
              <a:gd name="T23" fmla="*/ 30 h 95"/>
              <a:gd name="T24" fmla="*/ 56 w 111"/>
              <a:gd name="T25" fmla="*/ 9 h 95"/>
              <a:gd name="T26" fmla="*/ 58 w 111"/>
              <a:gd name="T27" fmla="*/ 12 h 95"/>
              <a:gd name="T28" fmla="*/ 56 w 111"/>
              <a:gd name="T29" fmla="*/ 14 h 95"/>
              <a:gd name="T30" fmla="*/ 40 w 111"/>
              <a:gd name="T31" fmla="*/ 30 h 95"/>
              <a:gd name="T32" fmla="*/ 46 w 111"/>
              <a:gd name="T33" fmla="*/ 42 h 95"/>
              <a:gd name="T34" fmla="*/ 46 w 111"/>
              <a:gd name="T35" fmla="*/ 46 h 95"/>
              <a:gd name="T36" fmla="*/ 45 w 111"/>
              <a:gd name="T37" fmla="*/ 47 h 95"/>
              <a:gd name="T38" fmla="*/ 56 w 111"/>
              <a:gd name="T39" fmla="*/ 0 h 95"/>
              <a:gd name="T40" fmla="*/ 27 w 111"/>
              <a:gd name="T41" fmla="*/ 30 h 95"/>
              <a:gd name="T42" fmla="*/ 38 w 111"/>
              <a:gd name="T43" fmla="*/ 53 h 95"/>
              <a:gd name="T44" fmla="*/ 0 w 111"/>
              <a:gd name="T45" fmla="*/ 93 h 95"/>
              <a:gd name="T46" fmla="*/ 0 w 111"/>
              <a:gd name="T47" fmla="*/ 94 h 95"/>
              <a:gd name="T48" fmla="*/ 2 w 111"/>
              <a:gd name="T49" fmla="*/ 95 h 95"/>
              <a:gd name="T50" fmla="*/ 110 w 111"/>
              <a:gd name="T51" fmla="*/ 95 h 95"/>
              <a:gd name="T52" fmla="*/ 111 w 111"/>
              <a:gd name="T53" fmla="*/ 94 h 95"/>
              <a:gd name="T54" fmla="*/ 111 w 111"/>
              <a:gd name="T55" fmla="*/ 93 h 95"/>
              <a:gd name="T56" fmla="*/ 74 w 111"/>
              <a:gd name="T57" fmla="*/ 53 h 95"/>
              <a:gd name="T58" fmla="*/ 84 w 111"/>
              <a:gd name="T59" fmla="*/ 30 h 95"/>
              <a:gd name="T60" fmla="*/ 56 w 111"/>
              <a:gd name="T61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11" h="95">
                <a:moveTo>
                  <a:pt x="17" y="86"/>
                </a:moveTo>
                <a:cubicBezTo>
                  <a:pt x="16" y="86"/>
                  <a:pt x="16" y="86"/>
                  <a:pt x="15" y="85"/>
                </a:cubicBezTo>
                <a:cubicBezTo>
                  <a:pt x="14" y="85"/>
                  <a:pt x="14" y="83"/>
                  <a:pt x="15" y="82"/>
                </a:cubicBezTo>
                <a:cubicBezTo>
                  <a:pt x="21" y="73"/>
                  <a:pt x="30" y="65"/>
                  <a:pt x="40" y="62"/>
                </a:cubicBezTo>
                <a:cubicBezTo>
                  <a:pt x="41" y="62"/>
                  <a:pt x="41" y="62"/>
                  <a:pt x="41" y="62"/>
                </a:cubicBezTo>
                <a:cubicBezTo>
                  <a:pt x="42" y="62"/>
                  <a:pt x="43" y="62"/>
                  <a:pt x="43" y="63"/>
                </a:cubicBezTo>
                <a:cubicBezTo>
                  <a:pt x="44" y="65"/>
                  <a:pt x="43" y="66"/>
                  <a:pt x="42" y="66"/>
                </a:cubicBezTo>
                <a:cubicBezTo>
                  <a:pt x="32" y="70"/>
                  <a:pt x="24" y="76"/>
                  <a:pt x="19" y="85"/>
                </a:cubicBezTo>
                <a:cubicBezTo>
                  <a:pt x="18" y="86"/>
                  <a:pt x="17" y="86"/>
                  <a:pt x="17" y="86"/>
                </a:cubicBezTo>
                <a:moveTo>
                  <a:pt x="45" y="47"/>
                </a:moveTo>
                <a:cubicBezTo>
                  <a:pt x="44" y="47"/>
                  <a:pt x="44" y="47"/>
                  <a:pt x="43" y="46"/>
                </a:cubicBezTo>
                <a:cubicBezTo>
                  <a:pt x="38" y="42"/>
                  <a:pt x="36" y="36"/>
                  <a:pt x="36" y="30"/>
                </a:cubicBezTo>
                <a:cubicBezTo>
                  <a:pt x="36" y="18"/>
                  <a:pt x="45" y="9"/>
                  <a:pt x="56" y="9"/>
                </a:cubicBezTo>
                <a:cubicBezTo>
                  <a:pt x="57" y="9"/>
                  <a:pt x="58" y="10"/>
                  <a:pt x="58" y="12"/>
                </a:cubicBezTo>
                <a:cubicBezTo>
                  <a:pt x="58" y="13"/>
                  <a:pt x="57" y="14"/>
                  <a:pt x="56" y="14"/>
                </a:cubicBezTo>
                <a:cubicBezTo>
                  <a:pt x="47" y="14"/>
                  <a:pt x="40" y="21"/>
                  <a:pt x="40" y="30"/>
                </a:cubicBezTo>
                <a:cubicBezTo>
                  <a:pt x="40" y="35"/>
                  <a:pt x="42" y="39"/>
                  <a:pt x="46" y="42"/>
                </a:cubicBezTo>
                <a:cubicBezTo>
                  <a:pt x="47" y="43"/>
                  <a:pt x="47" y="45"/>
                  <a:pt x="46" y="46"/>
                </a:cubicBezTo>
                <a:cubicBezTo>
                  <a:pt x="46" y="46"/>
                  <a:pt x="45" y="47"/>
                  <a:pt x="45" y="47"/>
                </a:cubicBezTo>
                <a:moveTo>
                  <a:pt x="56" y="0"/>
                </a:moveTo>
                <a:cubicBezTo>
                  <a:pt x="40" y="0"/>
                  <a:pt x="27" y="14"/>
                  <a:pt x="27" y="30"/>
                </a:cubicBezTo>
                <a:cubicBezTo>
                  <a:pt x="27" y="39"/>
                  <a:pt x="31" y="48"/>
                  <a:pt x="38" y="53"/>
                </a:cubicBezTo>
                <a:cubicBezTo>
                  <a:pt x="20" y="59"/>
                  <a:pt x="6" y="74"/>
                  <a:pt x="0" y="93"/>
                </a:cubicBezTo>
                <a:cubicBezTo>
                  <a:pt x="0" y="94"/>
                  <a:pt x="0" y="94"/>
                  <a:pt x="0" y="94"/>
                </a:cubicBezTo>
                <a:cubicBezTo>
                  <a:pt x="1" y="95"/>
                  <a:pt x="1" y="95"/>
                  <a:pt x="2" y="95"/>
                </a:cubicBezTo>
                <a:cubicBezTo>
                  <a:pt x="110" y="95"/>
                  <a:pt x="110" y="95"/>
                  <a:pt x="110" y="95"/>
                </a:cubicBezTo>
                <a:cubicBezTo>
                  <a:pt x="110" y="95"/>
                  <a:pt x="111" y="95"/>
                  <a:pt x="111" y="94"/>
                </a:cubicBezTo>
                <a:cubicBezTo>
                  <a:pt x="111" y="94"/>
                  <a:pt x="111" y="94"/>
                  <a:pt x="111" y="93"/>
                </a:cubicBezTo>
                <a:cubicBezTo>
                  <a:pt x="106" y="74"/>
                  <a:pt x="91" y="59"/>
                  <a:pt x="74" y="53"/>
                </a:cubicBezTo>
                <a:cubicBezTo>
                  <a:pt x="80" y="48"/>
                  <a:pt x="84" y="39"/>
                  <a:pt x="84" y="30"/>
                </a:cubicBezTo>
                <a:cubicBezTo>
                  <a:pt x="84" y="14"/>
                  <a:pt x="71" y="0"/>
                  <a:pt x="56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0" name="Camille11"/>
          <p:cNvSpPr>
            <a:spLocks noEditPoints="1"/>
          </p:cNvSpPr>
          <p:nvPr/>
        </p:nvSpPr>
        <p:spPr bwMode="auto">
          <a:xfrm>
            <a:off x="3895725" y="2567940"/>
            <a:ext cx="883920" cy="675005"/>
          </a:xfrm>
          <a:custGeom>
            <a:avLst/>
            <a:gdLst>
              <a:gd name="T0" fmla="*/ 13 w 115"/>
              <a:gd name="T1" fmla="*/ 81 h 88"/>
              <a:gd name="T2" fmla="*/ 12 w 115"/>
              <a:gd name="T3" fmla="*/ 80 h 88"/>
              <a:gd name="T4" fmla="*/ 11 w 115"/>
              <a:gd name="T5" fmla="*/ 78 h 88"/>
              <a:gd name="T6" fmla="*/ 31 w 115"/>
              <a:gd name="T7" fmla="*/ 62 h 88"/>
              <a:gd name="T8" fmla="*/ 32 w 115"/>
              <a:gd name="T9" fmla="*/ 62 h 88"/>
              <a:gd name="T10" fmla="*/ 34 w 115"/>
              <a:gd name="T11" fmla="*/ 64 h 88"/>
              <a:gd name="T12" fmla="*/ 33 w 115"/>
              <a:gd name="T13" fmla="*/ 66 h 88"/>
              <a:gd name="T14" fmla="*/ 14 w 115"/>
              <a:gd name="T15" fmla="*/ 80 h 88"/>
              <a:gd name="T16" fmla="*/ 13 w 115"/>
              <a:gd name="T17" fmla="*/ 81 h 88"/>
              <a:gd name="T18" fmla="*/ 35 w 115"/>
              <a:gd name="T19" fmla="*/ 51 h 88"/>
              <a:gd name="T20" fmla="*/ 34 w 115"/>
              <a:gd name="T21" fmla="*/ 50 h 88"/>
              <a:gd name="T22" fmla="*/ 28 w 115"/>
              <a:gd name="T23" fmla="*/ 38 h 88"/>
              <a:gd name="T24" fmla="*/ 44 w 115"/>
              <a:gd name="T25" fmla="*/ 22 h 88"/>
              <a:gd name="T26" fmla="*/ 45 w 115"/>
              <a:gd name="T27" fmla="*/ 24 h 88"/>
              <a:gd name="T28" fmla="*/ 44 w 115"/>
              <a:gd name="T29" fmla="*/ 26 h 88"/>
              <a:gd name="T30" fmla="*/ 31 w 115"/>
              <a:gd name="T31" fmla="*/ 38 h 88"/>
              <a:gd name="T32" fmla="*/ 36 w 115"/>
              <a:gd name="T33" fmla="*/ 48 h 88"/>
              <a:gd name="T34" fmla="*/ 36 w 115"/>
              <a:gd name="T35" fmla="*/ 50 h 88"/>
              <a:gd name="T36" fmla="*/ 35 w 115"/>
              <a:gd name="T37" fmla="*/ 51 h 88"/>
              <a:gd name="T38" fmla="*/ 44 w 115"/>
              <a:gd name="T39" fmla="*/ 15 h 88"/>
              <a:gd name="T40" fmla="*/ 21 w 115"/>
              <a:gd name="T41" fmla="*/ 38 h 88"/>
              <a:gd name="T42" fmla="*/ 29 w 115"/>
              <a:gd name="T43" fmla="*/ 56 h 88"/>
              <a:gd name="T44" fmla="*/ 0 w 115"/>
              <a:gd name="T45" fmla="*/ 86 h 88"/>
              <a:gd name="T46" fmla="*/ 0 w 115"/>
              <a:gd name="T47" fmla="*/ 87 h 88"/>
              <a:gd name="T48" fmla="*/ 0 w 115"/>
              <a:gd name="T49" fmla="*/ 88 h 88"/>
              <a:gd name="T50" fmla="*/ 87 w 115"/>
              <a:gd name="T51" fmla="*/ 88 h 88"/>
              <a:gd name="T52" fmla="*/ 87 w 115"/>
              <a:gd name="T53" fmla="*/ 87 h 88"/>
              <a:gd name="T54" fmla="*/ 87 w 115"/>
              <a:gd name="T55" fmla="*/ 86 h 88"/>
              <a:gd name="T56" fmla="*/ 58 w 115"/>
              <a:gd name="T57" fmla="*/ 56 h 88"/>
              <a:gd name="T58" fmla="*/ 66 w 115"/>
              <a:gd name="T59" fmla="*/ 38 h 88"/>
              <a:gd name="T60" fmla="*/ 44 w 115"/>
              <a:gd name="T61" fmla="*/ 15 h 88"/>
              <a:gd name="T62" fmla="*/ 71 w 115"/>
              <a:gd name="T63" fmla="*/ 0 h 88"/>
              <a:gd name="T64" fmla="*/ 51 w 115"/>
              <a:gd name="T65" fmla="*/ 12 h 88"/>
              <a:gd name="T66" fmla="*/ 70 w 115"/>
              <a:gd name="T67" fmla="*/ 38 h 88"/>
              <a:gd name="T68" fmla="*/ 65 w 115"/>
              <a:gd name="T69" fmla="*/ 54 h 88"/>
              <a:gd name="T70" fmla="*/ 85 w 115"/>
              <a:gd name="T71" fmla="*/ 72 h 88"/>
              <a:gd name="T72" fmla="*/ 114 w 115"/>
              <a:gd name="T73" fmla="*/ 72 h 88"/>
              <a:gd name="T74" fmla="*/ 115 w 115"/>
              <a:gd name="T75" fmla="*/ 72 h 88"/>
              <a:gd name="T76" fmla="*/ 115 w 115"/>
              <a:gd name="T77" fmla="*/ 71 h 88"/>
              <a:gd name="T78" fmla="*/ 86 w 115"/>
              <a:gd name="T79" fmla="*/ 40 h 88"/>
              <a:gd name="T80" fmla="*/ 94 w 115"/>
              <a:gd name="T81" fmla="*/ 23 h 88"/>
              <a:gd name="T82" fmla="*/ 71 w 115"/>
              <a:gd name="T83" fmla="*/ 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15" h="88">
                <a:moveTo>
                  <a:pt x="13" y="81"/>
                </a:moveTo>
                <a:cubicBezTo>
                  <a:pt x="12" y="80"/>
                  <a:pt x="12" y="80"/>
                  <a:pt x="12" y="80"/>
                </a:cubicBezTo>
                <a:cubicBezTo>
                  <a:pt x="11" y="80"/>
                  <a:pt x="10" y="79"/>
                  <a:pt x="11" y="78"/>
                </a:cubicBezTo>
                <a:cubicBezTo>
                  <a:pt x="16" y="71"/>
                  <a:pt x="23" y="65"/>
                  <a:pt x="31" y="62"/>
                </a:cubicBezTo>
                <a:cubicBezTo>
                  <a:pt x="32" y="62"/>
                  <a:pt x="32" y="62"/>
                  <a:pt x="32" y="62"/>
                </a:cubicBezTo>
                <a:cubicBezTo>
                  <a:pt x="33" y="62"/>
                  <a:pt x="33" y="63"/>
                  <a:pt x="34" y="64"/>
                </a:cubicBezTo>
                <a:cubicBezTo>
                  <a:pt x="34" y="64"/>
                  <a:pt x="34" y="66"/>
                  <a:pt x="33" y="66"/>
                </a:cubicBezTo>
                <a:cubicBezTo>
                  <a:pt x="25" y="68"/>
                  <a:pt x="18" y="73"/>
                  <a:pt x="14" y="80"/>
                </a:cubicBezTo>
                <a:cubicBezTo>
                  <a:pt x="14" y="80"/>
                  <a:pt x="13" y="81"/>
                  <a:pt x="13" y="81"/>
                </a:cubicBezTo>
                <a:moveTo>
                  <a:pt x="35" y="51"/>
                </a:moveTo>
                <a:cubicBezTo>
                  <a:pt x="34" y="51"/>
                  <a:pt x="34" y="51"/>
                  <a:pt x="34" y="50"/>
                </a:cubicBezTo>
                <a:cubicBezTo>
                  <a:pt x="30" y="47"/>
                  <a:pt x="28" y="43"/>
                  <a:pt x="28" y="38"/>
                </a:cubicBezTo>
                <a:cubicBezTo>
                  <a:pt x="28" y="29"/>
                  <a:pt x="35" y="22"/>
                  <a:pt x="44" y="22"/>
                </a:cubicBezTo>
                <a:cubicBezTo>
                  <a:pt x="45" y="22"/>
                  <a:pt x="45" y="23"/>
                  <a:pt x="45" y="24"/>
                </a:cubicBezTo>
                <a:cubicBezTo>
                  <a:pt x="45" y="25"/>
                  <a:pt x="45" y="26"/>
                  <a:pt x="44" y="26"/>
                </a:cubicBezTo>
                <a:cubicBezTo>
                  <a:pt x="37" y="26"/>
                  <a:pt x="31" y="31"/>
                  <a:pt x="31" y="38"/>
                </a:cubicBezTo>
                <a:cubicBezTo>
                  <a:pt x="31" y="42"/>
                  <a:pt x="33" y="45"/>
                  <a:pt x="36" y="48"/>
                </a:cubicBezTo>
                <a:cubicBezTo>
                  <a:pt x="37" y="48"/>
                  <a:pt x="37" y="49"/>
                  <a:pt x="36" y="50"/>
                </a:cubicBezTo>
                <a:cubicBezTo>
                  <a:pt x="36" y="51"/>
                  <a:pt x="35" y="51"/>
                  <a:pt x="35" y="51"/>
                </a:cubicBezTo>
                <a:moveTo>
                  <a:pt x="44" y="15"/>
                </a:moveTo>
                <a:cubicBezTo>
                  <a:pt x="31" y="15"/>
                  <a:pt x="21" y="26"/>
                  <a:pt x="21" y="38"/>
                </a:cubicBezTo>
                <a:cubicBezTo>
                  <a:pt x="21" y="45"/>
                  <a:pt x="24" y="52"/>
                  <a:pt x="29" y="56"/>
                </a:cubicBezTo>
                <a:cubicBezTo>
                  <a:pt x="15" y="60"/>
                  <a:pt x="4" y="72"/>
                  <a:pt x="0" y="86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88"/>
                  <a:pt x="0" y="88"/>
                  <a:pt x="0" y="88"/>
                </a:cubicBezTo>
                <a:cubicBezTo>
                  <a:pt x="87" y="88"/>
                  <a:pt x="87" y="88"/>
                  <a:pt x="87" y="88"/>
                </a:cubicBezTo>
                <a:cubicBezTo>
                  <a:pt x="87" y="87"/>
                  <a:pt x="87" y="87"/>
                  <a:pt x="87" y="87"/>
                </a:cubicBezTo>
                <a:cubicBezTo>
                  <a:pt x="87" y="86"/>
                  <a:pt x="87" y="86"/>
                  <a:pt x="87" y="86"/>
                </a:cubicBezTo>
                <a:cubicBezTo>
                  <a:pt x="83" y="72"/>
                  <a:pt x="72" y="60"/>
                  <a:pt x="58" y="56"/>
                </a:cubicBezTo>
                <a:cubicBezTo>
                  <a:pt x="63" y="52"/>
                  <a:pt x="66" y="45"/>
                  <a:pt x="66" y="38"/>
                </a:cubicBezTo>
                <a:cubicBezTo>
                  <a:pt x="66" y="26"/>
                  <a:pt x="56" y="15"/>
                  <a:pt x="44" y="15"/>
                </a:cubicBezTo>
                <a:moveTo>
                  <a:pt x="71" y="0"/>
                </a:moveTo>
                <a:cubicBezTo>
                  <a:pt x="63" y="0"/>
                  <a:pt x="55" y="5"/>
                  <a:pt x="51" y="12"/>
                </a:cubicBezTo>
                <a:cubicBezTo>
                  <a:pt x="62" y="16"/>
                  <a:pt x="70" y="26"/>
                  <a:pt x="70" y="38"/>
                </a:cubicBezTo>
                <a:cubicBezTo>
                  <a:pt x="70" y="44"/>
                  <a:pt x="68" y="50"/>
                  <a:pt x="65" y="54"/>
                </a:cubicBezTo>
                <a:cubicBezTo>
                  <a:pt x="73" y="58"/>
                  <a:pt x="80" y="64"/>
                  <a:pt x="85" y="72"/>
                </a:cubicBezTo>
                <a:cubicBezTo>
                  <a:pt x="114" y="72"/>
                  <a:pt x="114" y="72"/>
                  <a:pt x="114" y="72"/>
                </a:cubicBezTo>
                <a:cubicBezTo>
                  <a:pt x="115" y="72"/>
                  <a:pt x="115" y="72"/>
                  <a:pt x="115" y="72"/>
                </a:cubicBezTo>
                <a:cubicBezTo>
                  <a:pt x="115" y="71"/>
                  <a:pt x="115" y="71"/>
                  <a:pt x="115" y="71"/>
                </a:cubicBezTo>
                <a:cubicBezTo>
                  <a:pt x="111" y="56"/>
                  <a:pt x="100" y="45"/>
                  <a:pt x="86" y="40"/>
                </a:cubicBezTo>
                <a:cubicBezTo>
                  <a:pt x="91" y="36"/>
                  <a:pt x="94" y="30"/>
                  <a:pt x="94" y="23"/>
                </a:cubicBezTo>
                <a:cubicBezTo>
                  <a:pt x="94" y="10"/>
                  <a:pt x="84" y="0"/>
                  <a:pt x="71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37" name="Camille13"/>
          <p:cNvSpPr>
            <a:spLocks noEditPoints="1"/>
          </p:cNvSpPr>
          <p:nvPr/>
        </p:nvSpPr>
        <p:spPr bwMode="auto">
          <a:xfrm>
            <a:off x="7305040" y="2546350"/>
            <a:ext cx="812800" cy="718820"/>
          </a:xfrm>
          <a:custGeom>
            <a:avLst/>
            <a:gdLst>
              <a:gd name="T0" fmla="*/ 106 w 107"/>
              <a:gd name="T1" fmla="*/ 53 h 95"/>
              <a:gd name="T2" fmla="*/ 67 w 107"/>
              <a:gd name="T3" fmla="*/ 55 h 95"/>
              <a:gd name="T4" fmla="*/ 84 w 107"/>
              <a:gd name="T5" fmla="*/ 91 h 95"/>
              <a:gd name="T6" fmla="*/ 84 w 107"/>
              <a:gd name="T7" fmla="*/ 92 h 95"/>
              <a:gd name="T8" fmla="*/ 85 w 107"/>
              <a:gd name="T9" fmla="*/ 91 h 95"/>
              <a:gd name="T10" fmla="*/ 105 w 107"/>
              <a:gd name="T11" fmla="*/ 56 h 95"/>
              <a:gd name="T12" fmla="*/ 106 w 107"/>
              <a:gd name="T13" fmla="*/ 53 h 95"/>
              <a:gd name="T14" fmla="*/ 44 w 107"/>
              <a:gd name="T15" fmla="*/ 46 h 95"/>
              <a:gd name="T16" fmla="*/ 4 w 107"/>
              <a:gd name="T17" fmla="*/ 49 h 95"/>
              <a:gd name="T18" fmla="*/ 1 w 107"/>
              <a:gd name="T19" fmla="*/ 49 h 95"/>
              <a:gd name="T20" fmla="*/ 0 w 107"/>
              <a:gd name="T21" fmla="*/ 50 h 95"/>
              <a:gd name="T22" fmla="*/ 0 w 107"/>
              <a:gd name="T23" fmla="*/ 51 h 95"/>
              <a:gd name="T24" fmla="*/ 78 w 107"/>
              <a:gd name="T25" fmla="*/ 95 h 95"/>
              <a:gd name="T26" fmla="*/ 79 w 107"/>
              <a:gd name="T27" fmla="*/ 95 h 95"/>
              <a:gd name="T28" fmla="*/ 79 w 107"/>
              <a:gd name="T29" fmla="*/ 94 h 95"/>
              <a:gd name="T30" fmla="*/ 78 w 107"/>
              <a:gd name="T31" fmla="*/ 92 h 95"/>
              <a:gd name="T32" fmla="*/ 60 w 107"/>
              <a:gd name="T33" fmla="*/ 56 h 95"/>
              <a:gd name="T34" fmla="*/ 53 w 107"/>
              <a:gd name="T35" fmla="*/ 56 h 95"/>
              <a:gd name="T36" fmla="*/ 52 w 107"/>
              <a:gd name="T37" fmla="*/ 56 h 95"/>
              <a:gd name="T38" fmla="*/ 49 w 107"/>
              <a:gd name="T39" fmla="*/ 56 h 95"/>
              <a:gd name="T40" fmla="*/ 47 w 107"/>
              <a:gd name="T41" fmla="*/ 53 h 95"/>
              <a:gd name="T42" fmla="*/ 44 w 107"/>
              <a:gd name="T43" fmla="*/ 46 h 95"/>
              <a:gd name="T44" fmla="*/ 24 w 107"/>
              <a:gd name="T45" fmla="*/ 5 h 95"/>
              <a:gd name="T46" fmla="*/ 21 w 107"/>
              <a:gd name="T47" fmla="*/ 7 h 95"/>
              <a:gd name="T48" fmla="*/ 1 w 107"/>
              <a:gd name="T49" fmla="*/ 42 h 95"/>
              <a:gd name="T50" fmla="*/ 1 w 107"/>
              <a:gd name="T51" fmla="*/ 43 h 95"/>
              <a:gd name="T52" fmla="*/ 1 w 107"/>
              <a:gd name="T53" fmla="*/ 43 h 95"/>
              <a:gd name="T54" fmla="*/ 41 w 107"/>
              <a:gd name="T55" fmla="*/ 41 h 95"/>
              <a:gd name="T56" fmla="*/ 24 w 107"/>
              <a:gd name="T57" fmla="*/ 5 h 95"/>
              <a:gd name="T58" fmla="*/ 29 w 107"/>
              <a:gd name="T59" fmla="*/ 0 h 95"/>
              <a:gd name="T60" fmla="*/ 29 w 107"/>
              <a:gd name="T61" fmla="*/ 1 h 95"/>
              <a:gd name="T62" fmla="*/ 28 w 107"/>
              <a:gd name="T63" fmla="*/ 2 h 95"/>
              <a:gd name="T64" fmla="*/ 32 w 107"/>
              <a:gd name="T65" fmla="*/ 8 h 95"/>
              <a:gd name="T66" fmla="*/ 47 w 107"/>
              <a:gd name="T67" fmla="*/ 40 h 95"/>
              <a:gd name="T68" fmla="*/ 50 w 107"/>
              <a:gd name="T69" fmla="*/ 46 h 95"/>
              <a:gd name="T70" fmla="*/ 52 w 107"/>
              <a:gd name="T71" fmla="*/ 50 h 95"/>
              <a:gd name="T72" fmla="*/ 52 w 107"/>
              <a:gd name="T73" fmla="*/ 50 h 95"/>
              <a:gd name="T74" fmla="*/ 53 w 107"/>
              <a:gd name="T75" fmla="*/ 50 h 95"/>
              <a:gd name="T76" fmla="*/ 57 w 107"/>
              <a:gd name="T77" fmla="*/ 50 h 95"/>
              <a:gd name="T78" fmla="*/ 64 w 107"/>
              <a:gd name="T79" fmla="*/ 50 h 95"/>
              <a:gd name="T80" fmla="*/ 99 w 107"/>
              <a:gd name="T81" fmla="*/ 47 h 95"/>
              <a:gd name="T82" fmla="*/ 107 w 107"/>
              <a:gd name="T83" fmla="*/ 47 h 95"/>
              <a:gd name="T84" fmla="*/ 107 w 107"/>
              <a:gd name="T85" fmla="*/ 46 h 95"/>
              <a:gd name="T86" fmla="*/ 107 w 107"/>
              <a:gd name="T87" fmla="*/ 45 h 95"/>
              <a:gd name="T88" fmla="*/ 29 w 107"/>
              <a:gd name="T89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7" h="95">
                <a:moveTo>
                  <a:pt x="106" y="53"/>
                </a:moveTo>
                <a:cubicBezTo>
                  <a:pt x="67" y="55"/>
                  <a:pt x="67" y="55"/>
                  <a:pt x="67" y="55"/>
                </a:cubicBezTo>
                <a:cubicBezTo>
                  <a:pt x="84" y="91"/>
                  <a:pt x="84" y="91"/>
                  <a:pt x="84" y="91"/>
                </a:cubicBezTo>
                <a:cubicBezTo>
                  <a:pt x="84" y="92"/>
                  <a:pt x="84" y="92"/>
                  <a:pt x="84" y="92"/>
                </a:cubicBezTo>
                <a:cubicBezTo>
                  <a:pt x="85" y="91"/>
                  <a:pt x="85" y="91"/>
                  <a:pt x="85" y="91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06" y="55"/>
                  <a:pt x="106" y="54"/>
                  <a:pt x="106" y="53"/>
                </a:cubicBezTo>
                <a:moveTo>
                  <a:pt x="44" y="46"/>
                </a:moveTo>
                <a:cubicBezTo>
                  <a:pt x="4" y="49"/>
                  <a:pt x="4" y="49"/>
                  <a:pt x="4" y="49"/>
                </a:cubicBezTo>
                <a:cubicBezTo>
                  <a:pt x="1" y="49"/>
                  <a:pt x="1" y="49"/>
                  <a:pt x="1" y="49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1"/>
                  <a:pt x="0" y="51"/>
                  <a:pt x="0" y="51"/>
                </a:cubicBezTo>
                <a:cubicBezTo>
                  <a:pt x="78" y="95"/>
                  <a:pt x="78" y="95"/>
                  <a:pt x="78" y="95"/>
                </a:cubicBezTo>
                <a:cubicBezTo>
                  <a:pt x="79" y="95"/>
                  <a:pt x="79" y="95"/>
                  <a:pt x="79" y="95"/>
                </a:cubicBezTo>
                <a:cubicBezTo>
                  <a:pt x="79" y="94"/>
                  <a:pt x="79" y="94"/>
                  <a:pt x="79" y="94"/>
                </a:cubicBezTo>
                <a:cubicBezTo>
                  <a:pt x="78" y="92"/>
                  <a:pt x="78" y="92"/>
                  <a:pt x="78" y="92"/>
                </a:cubicBezTo>
                <a:cubicBezTo>
                  <a:pt x="60" y="56"/>
                  <a:pt x="60" y="56"/>
                  <a:pt x="60" y="56"/>
                </a:cubicBezTo>
                <a:cubicBezTo>
                  <a:pt x="53" y="56"/>
                  <a:pt x="53" y="56"/>
                  <a:pt x="53" y="56"/>
                </a:cubicBezTo>
                <a:cubicBezTo>
                  <a:pt x="53" y="56"/>
                  <a:pt x="52" y="56"/>
                  <a:pt x="52" y="56"/>
                </a:cubicBezTo>
                <a:cubicBezTo>
                  <a:pt x="51" y="56"/>
                  <a:pt x="50" y="56"/>
                  <a:pt x="49" y="56"/>
                </a:cubicBezTo>
                <a:cubicBezTo>
                  <a:pt x="48" y="55"/>
                  <a:pt x="48" y="54"/>
                  <a:pt x="47" y="53"/>
                </a:cubicBezTo>
                <a:cubicBezTo>
                  <a:pt x="44" y="46"/>
                  <a:pt x="44" y="46"/>
                  <a:pt x="44" y="46"/>
                </a:cubicBezTo>
                <a:moveTo>
                  <a:pt x="24" y="5"/>
                </a:moveTo>
                <a:cubicBezTo>
                  <a:pt x="23" y="6"/>
                  <a:pt x="22" y="6"/>
                  <a:pt x="21" y="7"/>
                </a:cubicBezTo>
                <a:cubicBezTo>
                  <a:pt x="1" y="42"/>
                  <a:pt x="1" y="42"/>
                  <a:pt x="1" y="42"/>
                </a:cubicBezTo>
                <a:cubicBezTo>
                  <a:pt x="1" y="43"/>
                  <a:pt x="1" y="43"/>
                  <a:pt x="1" y="43"/>
                </a:cubicBezTo>
                <a:cubicBezTo>
                  <a:pt x="1" y="43"/>
                  <a:pt x="1" y="43"/>
                  <a:pt x="1" y="43"/>
                </a:cubicBezTo>
                <a:cubicBezTo>
                  <a:pt x="41" y="41"/>
                  <a:pt x="41" y="41"/>
                  <a:pt x="41" y="41"/>
                </a:cubicBezTo>
                <a:cubicBezTo>
                  <a:pt x="24" y="5"/>
                  <a:pt x="24" y="5"/>
                  <a:pt x="24" y="5"/>
                </a:cubicBezTo>
                <a:moveTo>
                  <a:pt x="29" y="0"/>
                </a:moveTo>
                <a:cubicBezTo>
                  <a:pt x="29" y="1"/>
                  <a:pt x="29" y="1"/>
                  <a:pt x="29" y="1"/>
                </a:cubicBezTo>
                <a:cubicBezTo>
                  <a:pt x="28" y="2"/>
                  <a:pt x="28" y="2"/>
                  <a:pt x="28" y="2"/>
                </a:cubicBezTo>
                <a:cubicBezTo>
                  <a:pt x="32" y="8"/>
                  <a:pt x="32" y="8"/>
                  <a:pt x="32" y="8"/>
                </a:cubicBezTo>
                <a:cubicBezTo>
                  <a:pt x="47" y="40"/>
                  <a:pt x="47" y="40"/>
                  <a:pt x="47" y="40"/>
                </a:cubicBezTo>
                <a:cubicBezTo>
                  <a:pt x="50" y="46"/>
                  <a:pt x="50" y="46"/>
                  <a:pt x="50" y="46"/>
                </a:cubicBezTo>
                <a:cubicBezTo>
                  <a:pt x="52" y="50"/>
                  <a:pt x="52" y="50"/>
                  <a:pt x="52" y="50"/>
                </a:cubicBezTo>
                <a:cubicBezTo>
                  <a:pt x="52" y="50"/>
                  <a:pt x="52" y="50"/>
                  <a:pt x="52" y="50"/>
                </a:cubicBezTo>
                <a:cubicBezTo>
                  <a:pt x="53" y="50"/>
                  <a:pt x="53" y="50"/>
                  <a:pt x="53" y="50"/>
                </a:cubicBezTo>
                <a:cubicBezTo>
                  <a:pt x="57" y="50"/>
                  <a:pt x="57" y="50"/>
                  <a:pt x="57" y="50"/>
                </a:cubicBezTo>
                <a:cubicBezTo>
                  <a:pt x="64" y="50"/>
                  <a:pt x="64" y="50"/>
                  <a:pt x="64" y="50"/>
                </a:cubicBezTo>
                <a:cubicBezTo>
                  <a:pt x="99" y="47"/>
                  <a:pt x="99" y="47"/>
                  <a:pt x="99" y="47"/>
                </a:cubicBezTo>
                <a:cubicBezTo>
                  <a:pt x="107" y="47"/>
                  <a:pt x="107" y="47"/>
                  <a:pt x="107" y="4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45"/>
                  <a:pt x="107" y="45"/>
                  <a:pt x="107" y="45"/>
                </a:cubicBezTo>
                <a:cubicBezTo>
                  <a:pt x="29" y="0"/>
                  <a:pt x="29" y="0"/>
                  <a:pt x="29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60" name="Camille20"/>
          <p:cNvSpPr>
            <a:spLocks noEditPoints="1"/>
          </p:cNvSpPr>
          <p:nvPr/>
        </p:nvSpPr>
        <p:spPr bwMode="auto">
          <a:xfrm>
            <a:off x="7346950" y="3740785"/>
            <a:ext cx="566420" cy="709930"/>
          </a:xfrm>
          <a:custGeom>
            <a:avLst/>
            <a:gdLst>
              <a:gd name="T0" fmla="*/ 41 w 82"/>
              <a:gd name="T1" fmla="*/ 4 h 103"/>
              <a:gd name="T2" fmla="*/ 41 w 82"/>
              <a:gd name="T3" fmla="*/ 38 h 103"/>
              <a:gd name="T4" fmla="*/ 45 w 82"/>
              <a:gd name="T5" fmla="*/ 42 h 103"/>
              <a:gd name="T6" fmla="*/ 80 w 82"/>
              <a:gd name="T7" fmla="*/ 42 h 103"/>
              <a:gd name="T8" fmla="*/ 41 w 82"/>
              <a:gd name="T9" fmla="*/ 4 h 103"/>
              <a:gd name="T10" fmla="*/ 64 w 82"/>
              <a:gd name="T11" fmla="*/ 95 h 103"/>
              <a:gd name="T12" fmla="*/ 50 w 82"/>
              <a:gd name="T13" fmla="*/ 91 h 103"/>
              <a:gd name="T14" fmla="*/ 49 w 82"/>
              <a:gd name="T15" fmla="*/ 91 h 103"/>
              <a:gd name="T16" fmla="*/ 49 w 82"/>
              <a:gd name="T17" fmla="*/ 90 h 103"/>
              <a:gd name="T18" fmla="*/ 60 w 82"/>
              <a:gd name="T19" fmla="*/ 79 h 103"/>
              <a:gd name="T20" fmla="*/ 61 w 82"/>
              <a:gd name="T21" fmla="*/ 79 h 103"/>
              <a:gd name="T22" fmla="*/ 62 w 82"/>
              <a:gd name="T23" fmla="*/ 79 h 103"/>
              <a:gd name="T24" fmla="*/ 66 w 82"/>
              <a:gd name="T25" fmla="*/ 94 h 103"/>
              <a:gd name="T26" fmla="*/ 65 w 82"/>
              <a:gd name="T27" fmla="*/ 95 h 103"/>
              <a:gd name="T28" fmla="*/ 64 w 82"/>
              <a:gd name="T29" fmla="*/ 95 h 103"/>
              <a:gd name="T30" fmla="*/ 47 w 82"/>
              <a:gd name="T31" fmla="*/ 88 h 103"/>
              <a:gd name="T32" fmla="*/ 45 w 82"/>
              <a:gd name="T33" fmla="*/ 87 h 103"/>
              <a:gd name="T34" fmla="*/ 21 w 82"/>
              <a:gd name="T35" fmla="*/ 63 h 103"/>
              <a:gd name="T36" fmla="*/ 21 w 82"/>
              <a:gd name="T37" fmla="*/ 60 h 103"/>
              <a:gd name="T38" fmla="*/ 30 w 82"/>
              <a:gd name="T39" fmla="*/ 51 h 103"/>
              <a:gd name="T40" fmla="*/ 31 w 82"/>
              <a:gd name="T41" fmla="*/ 50 h 103"/>
              <a:gd name="T42" fmla="*/ 33 w 82"/>
              <a:gd name="T43" fmla="*/ 51 h 103"/>
              <a:gd name="T44" fmla="*/ 57 w 82"/>
              <a:gd name="T45" fmla="*/ 75 h 103"/>
              <a:gd name="T46" fmla="*/ 57 w 82"/>
              <a:gd name="T47" fmla="*/ 78 h 103"/>
              <a:gd name="T48" fmla="*/ 48 w 82"/>
              <a:gd name="T49" fmla="*/ 87 h 103"/>
              <a:gd name="T50" fmla="*/ 47 w 82"/>
              <a:gd name="T51" fmla="*/ 88 h 103"/>
              <a:gd name="T52" fmla="*/ 16 w 82"/>
              <a:gd name="T53" fmla="*/ 57 h 103"/>
              <a:gd name="T54" fmla="*/ 15 w 82"/>
              <a:gd name="T55" fmla="*/ 57 h 103"/>
              <a:gd name="T56" fmla="*/ 10 w 82"/>
              <a:gd name="T57" fmla="*/ 52 h 103"/>
              <a:gd name="T58" fmla="*/ 11 w 82"/>
              <a:gd name="T59" fmla="*/ 50 h 103"/>
              <a:gd name="T60" fmla="*/ 20 w 82"/>
              <a:gd name="T61" fmla="*/ 40 h 103"/>
              <a:gd name="T62" fmla="*/ 22 w 82"/>
              <a:gd name="T63" fmla="*/ 40 h 103"/>
              <a:gd name="T64" fmla="*/ 23 w 82"/>
              <a:gd name="T65" fmla="*/ 40 h 103"/>
              <a:gd name="T66" fmla="*/ 27 w 82"/>
              <a:gd name="T67" fmla="*/ 45 h 103"/>
              <a:gd name="T68" fmla="*/ 27 w 82"/>
              <a:gd name="T69" fmla="*/ 47 h 103"/>
              <a:gd name="T70" fmla="*/ 18 w 82"/>
              <a:gd name="T71" fmla="*/ 57 h 103"/>
              <a:gd name="T72" fmla="*/ 16 w 82"/>
              <a:gd name="T73" fmla="*/ 57 h 103"/>
              <a:gd name="T74" fmla="*/ 36 w 82"/>
              <a:gd name="T75" fmla="*/ 0 h 103"/>
              <a:gd name="T76" fmla="*/ 14 w 82"/>
              <a:gd name="T77" fmla="*/ 0 h 103"/>
              <a:gd name="T78" fmla="*/ 0 w 82"/>
              <a:gd name="T79" fmla="*/ 14 h 103"/>
              <a:gd name="T80" fmla="*/ 0 w 82"/>
              <a:gd name="T81" fmla="*/ 89 h 103"/>
              <a:gd name="T82" fmla="*/ 14 w 82"/>
              <a:gd name="T83" fmla="*/ 103 h 103"/>
              <a:gd name="T84" fmla="*/ 68 w 82"/>
              <a:gd name="T85" fmla="*/ 103 h 103"/>
              <a:gd name="T86" fmla="*/ 82 w 82"/>
              <a:gd name="T87" fmla="*/ 89 h 103"/>
              <a:gd name="T88" fmla="*/ 82 w 82"/>
              <a:gd name="T89" fmla="*/ 47 h 103"/>
              <a:gd name="T90" fmla="*/ 81 w 82"/>
              <a:gd name="T91" fmla="*/ 48 h 103"/>
              <a:gd name="T92" fmla="*/ 45 w 82"/>
              <a:gd name="T93" fmla="*/ 48 h 103"/>
              <a:gd name="T94" fmla="*/ 35 w 82"/>
              <a:gd name="T95" fmla="*/ 38 h 103"/>
              <a:gd name="T96" fmla="*/ 35 w 82"/>
              <a:gd name="T97" fmla="*/ 2 h 103"/>
              <a:gd name="T98" fmla="*/ 36 w 82"/>
              <a:gd name="T99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2" h="103">
                <a:moveTo>
                  <a:pt x="41" y="4"/>
                </a:moveTo>
                <a:cubicBezTo>
                  <a:pt x="41" y="38"/>
                  <a:pt x="41" y="38"/>
                  <a:pt x="41" y="38"/>
                </a:cubicBezTo>
                <a:cubicBezTo>
                  <a:pt x="41" y="40"/>
                  <a:pt x="43" y="42"/>
                  <a:pt x="45" y="42"/>
                </a:cubicBezTo>
                <a:cubicBezTo>
                  <a:pt x="80" y="42"/>
                  <a:pt x="80" y="42"/>
                  <a:pt x="80" y="42"/>
                </a:cubicBezTo>
                <a:cubicBezTo>
                  <a:pt x="41" y="4"/>
                  <a:pt x="41" y="4"/>
                  <a:pt x="41" y="4"/>
                </a:cubicBezTo>
                <a:moveTo>
                  <a:pt x="64" y="95"/>
                </a:moveTo>
                <a:cubicBezTo>
                  <a:pt x="50" y="91"/>
                  <a:pt x="50" y="91"/>
                  <a:pt x="50" y="91"/>
                </a:cubicBezTo>
                <a:cubicBezTo>
                  <a:pt x="49" y="91"/>
                  <a:pt x="49" y="91"/>
                  <a:pt x="49" y="91"/>
                </a:cubicBezTo>
                <a:cubicBezTo>
                  <a:pt x="49" y="90"/>
                  <a:pt x="49" y="90"/>
                  <a:pt x="49" y="90"/>
                </a:cubicBezTo>
                <a:cubicBezTo>
                  <a:pt x="60" y="79"/>
                  <a:pt x="60" y="79"/>
                  <a:pt x="60" y="79"/>
                </a:cubicBezTo>
                <a:cubicBezTo>
                  <a:pt x="61" y="79"/>
                  <a:pt x="61" y="79"/>
                  <a:pt x="61" y="79"/>
                </a:cubicBezTo>
                <a:cubicBezTo>
                  <a:pt x="62" y="79"/>
                  <a:pt x="62" y="79"/>
                  <a:pt x="62" y="79"/>
                </a:cubicBezTo>
                <a:cubicBezTo>
                  <a:pt x="66" y="94"/>
                  <a:pt x="66" y="94"/>
                  <a:pt x="66" y="94"/>
                </a:cubicBezTo>
                <a:cubicBezTo>
                  <a:pt x="65" y="95"/>
                  <a:pt x="65" y="95"/>
                  <a:pt x="65" y="95"/>
                </a:cubicBezTo>
                <a:cubicBezTo>
                  <a:pt x="64" y="95"/>
                  <a:pt x="64" y="95"/>
                  <a:pt x="64" y="95"/>
                </a:cubicBezTo>
                <a:moveTo>
                  <a:pt x="47" y="88"/>
                </a:moveTo>
                <a:cubicBezTo>
                  <a:pt x="46" y="88"/>
                  <a:pt x="46" y="88"/>
                  <a:pt x="45" y="87"/>
                </a:cubicBezTo>
                <a:cubicBezTo>
                  <a:pt x="21" y="63"/>
                  <a:pt x="21" y="63"/>
                  <a:pt x="21" y="63"/>
                </a:cubicBezTo>
                <a:cubicBezTo>
                  <a:pt x="20" y="62"/>
                  <a:pt x="20" y="61"/>
                  <a:pt x="21" y="60"/>
                </a:cubicBezTo>
                <a:cubicBezTo>
                  <a:pt x="30" y="51"/>
                  <a:pt x="30" y="51"/>
                  <a:pt x="30" y="51"/>
                </a:cubicBezTo>
                <a:cubicBezTo>
                  <a:pt x="30" y="50"/>
                  <a:pt x="31" y="50"/>
                  <a:pt x="31" y="50"/>
                </a:cubicBezTo>
                <a:cubicBezTo>
                  <a:pt x="32" y="50"/>
                  <a:pt x="33" y="50"/>
                  <a:pt x="33" y="51"/>
                </a:cubicBezTo>
                <a:cubicBezTo>
                  <a:pt x="57" y="75"/>
                  <a:pt x="57" y="75"/>
                  <a:pt x="57" y="75"/>
                </a:cubicBezTo>
                <a:cubicBezTo>
                  <a:pt x="58" y="76"/>
                  <a:pt x="58" y="77"/>
                  <a:pt x="57" y="78"/>
                </a:cubicBezTo>
                <a:cubicBezTo>
                  <a:pt x="48" y="87"/>
                  <a:pt x="48" y="87"/>
                  <a:pt x="48" y="87"/>
                </a:cubicBezTo>
                <a:cubicBezTo>
                  <a:pt x="48" y="88"/>
                  <a:pt x="47" y="88"/>
                  <a:pt x="47" y="88"/>
                </a:cubicBezTo>
                <a:moveTo>
                  <a:pt x="16" y="57"/>
                </a:moveTo>
                <a:cubicBezTo>
                  <a:pt x="16" y="57"/>
                  <a:pt x="16" y="57"/>
                  <a:pt x="15" y="57"/>
                </a:cubicBezTo>
                <a:cubicBezTo>
                  <a:pt x="10" y="52"/>
                  <a:pt x="10" y="52"/>
                  <a:pt x="10" y="52"/>
                </a:cubicBezTo>
                <a:cubicBezTo>
                  <a:pt x="10" y="51"/>
                  <a:pt x="10" y="50"/>
                  <a:pt x="11" y="50"/>
                </a:cubicBezTo>
                <a:cubicBezTo>
                  <a:pt x="20" y="40"/>
                  <a:pt x="20" y="40"/>
                  <a:pt x="20" y="40"/>
                </a:cubicBezTo>
                <a:cubicBezTo>
                  <a:pt x="21" y="40"/>
                  <a:pt x="21" y="40"/>
                  <a:pt x="22" y="40"/>
                </a:cubicBezTo>
                <a:cubicBezTo>
                  <a:pt x="22" y="40"/>
                  <a:pt x="22" y="40"/>
                  <a:pt x="23" y="40"/>
                </a:cubicBezTo>
                <a:cubicBezTo>
                  <a:pt x="27" y="45"/>
                  <a:pt x="27" y="45"/>
                  <a:pt x="27" y="45"/>
                </a:cubicBezTo>
                <a:cubicBezTo>
                  <a:pt x="28" y="45"/>
                  <a:pt x="28" y="46"/>
                  <a:pt x="27" y="47"/>
                </a:cubicBezTo>
                <a:cubicBezTo>
                  <a:pt x="18" y="57"/>
                  <a:pt x="18" y="57"/>
                  <a:pt x="18" y="57"/>
                </a:cubicBezTo>
                <a:cubicBezTo>
                  <a:pt x="17" y="57"/>
                  <a:pt x="17" y="57"/>
                  <a:pt x="16" y="57"/>
                </a:cubicBezTo>
                <a:moveTo>
                  <a:pt x="36" y="0"/>
                </a:moveTo>
                <a:cubicBezTo>
                  <a:pt x="14" y="0"/>
                  <a:pt x="14" y="0"/>
                  <a:pt x="14" y="0"/>
                </a:cubicBezTo>
                <a:cubicBezTo>
                  <a:pt x="6" y="0"/>
                  <a:pt x="0" y="6"/>
                  <a:pt x="0" y="14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97"/>
                  <a:pt x="6" y="103"/>
                  <a:pt x="14" y="103"/>
                </a:cubicBezTo>
                <a:cubicBezTo>
                  <a:pt x="68" y="103"/>
                  <a:pt x="68" y="103"/>
                  <a:pt x="68" y="103"/>
                </a:cubicBezTo>
                <a:cubicBezTo>
                  <a:pt x="76" y="103"/>
                  <a:pt x="82" y="97"/>
                  <a:pt x="82" y="89"/>
                </a:cubicBezTo>
                <a:cubicBezTo>
                  <a:pt x="82" y="47"/>
                  <a:pt x="82" y="47"/>
                  <a:pt x="82" y="47"/>
                </a:cubicBezTo>
                <a:cubicBezTo>
                  <a:pt x="82" y="47"/>
                  <a:pt x="82" y="48"/>
                  <a:pt x="81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0" y="48"/>
                  <a:pt x="35" y="43"/>
                  <a:pt x="35" y="38"/>
                </a:cubicBezTo>
                <a:cubicBezTo>
                  <a:pt x="35" y="2"/>
                  <a:pt x="35" y="2"/>
                  <a:pt x="35" y="2"/>
                </a:cubicBezTo>
                <a:cubicBezTo>
                  <a:pt x="35" y="1"/>
                  <a:pt x="36" y="1"/>
                  <a:pt x="36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61" name="Camille19"/>
          <p:cNvSpPr>
            <a:spLocks noEditPoints="1"/>
          </p:cNvSpPr>
          <p:nvPr/>
        </p:nvSpPr>
        <p:spPr bwMode="auto">
          <a:xfrm>
            <a:off x="5790565" y="3742690"/>
            <a:ext cx="574675" cy="706120"/>
          </a:xfrm>
          <a:custGeom>
            <a:avLst/>
            <a:gdLst>
              <a:gd name="T0" fmla="*/ 41 w 83"/>
              <a:gd name="T1" fmla="*/ 50 h 103"/>
              <a:gd name="T2" fmla="*/ 32 w 83"/>
              <a:gd name="T3" fmla="*/ 54 h 103"/>
              <a:gd name="T4" fmla="*/ 28 w 83"/>
              <a:gd name="T5" fmla="*/ 64 h 103"/>
              <a:gd name="T6" fmla="*/ 32 w 83"/>
              <a:gd name="T7" fmla="*/ 74 h 103"/>
              <a:gd name="T8" fmla="*/ 41 w 83"/>
              <a:gd name="T9" fmla="*/ 78 h 103"/>
              <a:gd name="T10" fmla="*/ 51 w 83"/>
              <a:gd name="T11" fmla="*/ 74 h 103"/>
              <a:gd name="T12" fmla="*/ 55 w 83"/>
              <a:gd name="T13" fmla="*/ 64 h 103"/>
              <a:gd name="T14" fmla="*/ 51 w 83"/>
              <a:gd name="T15" fmla="*/ 54 h 103"/>
              <a:gd name="T16" fmla="*/ 41 w 83"/>
              <a:gd name="T17" fmla="*/ 50 h 103"/>
              <a:gd name="T18" fmla="*/ 49 w 83"/>
              <a:gd name="T19" fmla="*/ 4 h 103"/>
              <a:gd name="T20" fmla="*/ 49 w 83"/>
              <a:gd name="T21" fmla="*/ 30 h 103"/>
              <a:gd name="T22" fmla="*/ 53 w 83"/>
              <a:gd name="T23" fmla="*/ 34 h 103"/>
              <a:gd name="T24" fmla="*/ 80 w 83"/>
              <a:gd name="T25" fmla="*/ 34 h 103"/>
              <a:gd name="T26" fmla="*/ 49 w 83"/>
              <a:gd name="T27" fmla="*/ 4 h 103"/>
              <a:gd name="T28" fmla="*/ 20 w 83"/>
              <a:gd name="T29" fmla="*/ 93 h 103"/>
              <a:gd name="T30" fmla="*/ 17 w 83"/>
              <a:gd name="T31" fmla="*/ 92 h 103"/>
              <a:gd name="T32" fmla="*/ 17 w 83"/>
              <a:gd name="T33" fmla="*/ 84 h 103"/>
              <a:gd name="T34" fmla="*/ 26 w 83"/>
              <a:gd name="T35" fmla="*/ 75 h 103"/>
              <a:gd name="T36" fmla="*/ 22 w 83"/>
              <a:gd name="T37" fmla="*/ 64 h 103"/>
              <a:gd name="T38" fmla="*/ 41 w 83"/>
              <a:gd name="T39" fmla="*/ 45 h 103"/>
              <a:gd name="T40" fmla="*/ 60 w 83"/>
              <a:gd name="T41" fmla="*/ 64 h 103"/>
              <a:gd name="T42" fmla="*/ 41 w 83"/>
              <a:gd name="T43" fmla="*/ 83 h 103"/>
              <a:gd name="T44" fmla="*/ 34 w 83"/>
              <a:gd name="T45" fmla="*/ 82 h 103"/>
              <a:gd name="T46" fmla="*/ 33 w 83"/>
              <a:gd name="T47" fmla="*/ 83 h 103"/>
              <a:gd name="T48" fmla="*/ 24 w 83"/>
              <a:gd name="T49" fmla="*/ 92 h 103"/>
              <a:gd name="T50" fmla="*/ 20 w 83"/>
              <a:gd name="T51" fmla="*/ 93 h 103"/>
              <a:gd name="T52" fmla="*/ 44 w 83"/>
              <a:gd name="T53" fmla="*/ 0 h 103"/>
              <a:gd name="T54" fmla="*/ 14 w 83"/>
              <a:gd name="T55" fmla="*/ 0 h 103"/>
              <a:gd name="T56" fmla="*/ 0 w 83"/>
              <a:gd name="T57" fmla="*/ 14 h 103"/>
              <a:gd name="T58" fmla="*/ 0 w 83"/>
              <a:gd name="T59" fmla="*/ 89 h 103"/>
              <a:gd name="T60" fmla="*/ 14 w 83"/>
              <a:gd name="T61" fmla="*/ 103 h 103"/>
              <a:gd name="T62" fmla="*/ 69 w 83"/>
              <a:gd name="T63" fmla="*/ 103 h 103"/>
              <a:gd name="T64" fmla="*/ 83 w 83"/>
              <a:gd name="T65" fmla="*/ 89 h 103"/>
              <a:gd name="T66" fmla="*/ 83 w 83"/>
              <a:gd name="T67" fmla="*/ 39 h 103"/>
              <a:gd name="T68" fmla="*/ 81 w 83"/>
              <a:gd name="T69" fmla="*/ 40 h 103"/>
              <a:gd name="T70" fmla="*/ 53 w 83"/>
              <a:gd name="T71" fmla="*/ 40 h 103"/>
              <a:gd name="T72" fmla="*/ 44 w 83"/>
              <a:gd name="T73" fmla="*/ 30 h 103"/>
              <a:gd name="T74" fmla="*/ 44 w 83"/>
              <a:gd name="T75" fmla="*/ 2 h 103"/>
              <a:gd name="T76" fmla="*/ 44 w 83"/>
              <a:gd name="T77" fmla="*/ 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83" h="103">
                <a:moveTo>
                  <a:pt x="41" y="50"/>
                </a:moveTo>
                <a:cubicBezTo>
                  <a:pt x="38" y="50"/>
                  <a:pt x="34" y="52"/>
                  <a:pt x="32" y="54"/>
                </a:cubicBezTo>
                <a:cubicBezTo>
                  <a:pt x="29" y="57"/>
                  <a:pt x="28" y="60"/>
                  <a:pt x="28" y="64"/>
                </a:cubicBezTo>
                <a:cubicBezTo>
                  <a:pt x="28" y="68"/>
                  <a:pt x="29" y="71"/>
                  <a:pt x="32" y="74"/>
                </a:cubicBezTo>
                <a:cubicBezTo>
                  <a:pt x="34" y="76"/>
                  <a:pt x="38" y="78"/>
                  <a:pt x="41" y="78"/>
                </a:cubicBezTo>
                <a:cubicBezTo>
                  <a:pt x="45" y="78"/>
                  <a:pt x="48" y="76"/>
                  <a:pt x="51" y="74"/>
                </a:cubicBezTo>
                <a:cubicBezTo>
                  <a:pt x="53" y="71"/>
                  <a:pt x="55" y="68"/>
                  <a:pt x="55" y="64"/>
                </a:cubicBezTo>
                <a:cubicBezTo>
                  <a:pt x="55" y="60"/>
                  <a:pt x="53" y="57"/>
                  <a:pt x="51" y="54"/>
                </a:cubicBezTo>
                <a:cubicBezTo>
                  <a:pt x="48" y="52"/>
                  <a:pt x="45" y="50"/>
                  <a:pt x="41" y="50"/>
                </a:cubicBezTo>
                <a:moveTo>
                  <a:pt x="49" y="4"/>
                </a:moveTo>
                <a:cubicBezTo>
                  <a:pt x="49" y="30"/>
                  <a:pt x="49" y="30"/>
                  <a:pt x="49" y="30"/>
                </a:cubicBezTo>
                <a:cubicBezTo>
                  <a:pt x="49" y="32"/>
                  <a:pt x="51" y="34"/>
                  <a:pt x="53" y="34"/>
                </a:cubicBezTo>
                <a:cubicBezTo>
                  <a:pt x="80" y="34"/>
                  <a:pt x="80" y="34"/>
                  <a:pt x="80" y="34"/>
                </a:cubicBezTo>
                <a:cubicBezTo>
                  <a:pt x="49" y="4"/>
                  <a:pt x="49" y="4"/>
                  <a:pt x="49" y="4"/>
                </a:cubicBezTo>
                <a:moveTo>
                  <a:pt x="20" y="93"/>
                </a:moveTo>
                <a:cubicBezTo>
                  <a:pt x="19" y="93"/>
                  <a:pt x="18" y="93"/>
                  <a:pt x="17" y="92"/>
                </a:cubicBezTo>
                <a:cubicBezTo>
                  <a:pt x="15" y="90"/>
                  <a:pt x="15" y="86"/>
                  <a:pt x="17" y="84"/>
                </a:cubicBezTo>
                <a:cubicBezTo>
                  <a:pt x="26" y="75"/>
                  <a:pt x="26" y="75"/>
                  <a:pt x="26" y="75"/>
                </a:cubicBezTo>
                <a:cubicBezTo>
                  <a:pt x="24" y="72"/>
                  <a:pt x="22" y="68"/>
                  <a:pt x="22" y="64"/>
                </a:cubicBezTo>
                <a:cubicBezTo>
                  <a:pt x="22" y="54"/>
                  <a:pt x="31" y="45"/>
                  <a:pt x="41" y="45"/>
                </a:cubicBezTo>
                <a:cubicBezTo>
                  <a:pt x="52" y="45"/>
                  <a:pt x="60" y="54"/>
                  <a:pt x="60" y="64"/>
                </a:cubicBezTo>
                <a:cubicBezTo>
                  <a:pt x="60" y="74"/>
                  <a:pt x="52" y="83"/>
                  <a:pt x="41" y="83"/>
                </a:cubicBezTo>
                <a:cubicBezTo>
                  <a:pt x="39" y="83"/>
                  <a:pt x="36" y="82"/>
                  <a:pt x="34" y="82"/>
                </a:cubicBezTo>
                <a:cubicBezTo>
                  <a:pt x="33" y="83"/>
                  <a:pt x="33" y="83"/>
                  <a:pt x="33" y="83"/>
                </a:cubicBezTo>
                <a:cubicBezTo>
                  <a:pt x="24" y="92"/>
                  <a:pt x="24" y="92"/>
                  <a:pt x="24" y="92"/>
                </a:cubicBezTo>
                <a:cubicBezTo>
                  <a:pt x="23" y="93"/>
                  <a:pt x="22" y="93"/>
                  <a:pt x="20" y="93"/>
                </a:cubicBezTo>
                <a:moveTo>
                  <a:pt x="44" y="0"/>
                </a:moveTo>
                <a:cubicBezTo>
                  <a:pt x="14" y="0"/>
                  <a:pt x="14" y="0"/>
                  <a:pt x="14" y="0"/>
                </a:cubicBezTo>
                <a:cubicBezTo>
                  <a:pt x="7" y="0"/>
                  <a:pt x="0" y="6"/>
                  <a:pt x="0" y="14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97"/>
                  <a:pt x="7" y="103"/>
                  <a:pt x="14" y="103"/>
                </a:cubicBezTo>
                <a:cubicBezTo>
                  <a:pt x="69" y="103"/>
                  <a:pt x="69" y="103"/>
                  <a:pt x="69" y="103"/>
                </a:cubicBezTo>
                <a:cubicBezTo>
                  <a:pt x="76" y="103"/>
                  <a:pt x="83" y="97"/>
                  <a:pt x="83" y="89"/>
                </a:cubicBezTo>
                <a:cubicBezTo>
                  <a:pt x="83" y="39"/>
                  <a:pt x="83" y="39"/>
                  <a:pt x="83" y="39"/>
                </a:cubicBezTo>
                <a:cubicBezTo>
                  <a:pt x="82" y="39"/>
                  <a:pt x="82" y="40"/>
                  <a:pt x="81" y="40"/>
                </a:cubicBezTo>
                <a:cubicBezTo>
                  <a:pt x="53" y="40"/>
                  <a:pt x="53" y="40"/>
                  <a:pt x="53" y="40"/>
                </a:cubicBezTo>
                <a:cubicBezTo>
                  <a:pt x="48" y="40"/>
                  <a:pt x="44" y="35"/>
                  <a:pt x="44" y="30"/>
                </a:cubicBezTo>
                <a:cubicBezTo>
                  <a:pt x="44" y="2"/>
                  <a:pt x="44" y="2"/>
                  <a:pt x="44" y="2"/>
                </a:cubicBezTo>
                <a:cubicBezTo>
                  <a:pt x="44" y="1"/>
                  <a:pt x="44" y="1"/>
                  <a:pt x="44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21" name="蔡圆圆camille（卡米设计）"/>
          <p:cNvSpPr>
            <a:spLocks noEditPoints="1"/>
          </p:cNvSpPr>
          <p:nvPr/>
        </p:nvSpPr>
        <p:spPr bwMode="auto">
          <a:xfrm>
            <a:off x="2289175" y="1374775"/>
            <a:ext cx="916940" cy="666750"/>
          </a:xfrm>
          <a:custGeom>
            <a:avLst/>
            <a:gdLst>
              <a:gd name="T0" fmla="*/ 92 w 157"/>
              <a:gd name="T1" fmla="*/ 90 h 113"/>
              <a:gd name="T2" fmla="*/ 92 w 157"/>
              <a:gd name="T3" fmla="*/ 95 h 113"/>
              <a:gd name="T4" fmla="*/ 131 w 157"/>
              <a:gd name="T5" fmla="*/ 92 h 113"/>
              <a:gd name="T6" fmla="*/ 142 w 157"/>
              <a:gd name="T7" fmla="*/ 80 h 113"/>
              <a:gd name="T8" fmla="*/ 114 w 157"/>
              <a:gd name="T9" fmla="*/ 80 h 113"/>
              <a:gd name="T10" fmla="*/ 92 w 157"/>
              <a:gd name="T11" fmla="*/ 80 h 113"/>
              <a:gd name="T12" fmla="*/ 92 w 157"/>
              <a:gd name="T13" fmla="*/ 86 h 113"/>
              <a:gd name="T14" fmla="*/ 142 w 157"/>
              <a:gd name="T15" fmla="*/ 86 h 113"/>
              <a:gd name="T16" fmla="*/ 142 w 157"/>
              <a:gd name="T17" fmla="*/ 80 h 113"/>
              <a:gd name="T18" fmla="*/ 121 w 157"/>
              <a:gd name="T19" fmla="*/ 71 h 113"/>
              <a:gd name="T20" fmla="*/ 112 w 157"/>
              <a:gd name="T21" fmla="*/ 71 h 113"/>
              <a:gd name="T22" fmla="*/ 92 w 157"/>
              <a:gd name="T23" fmla="*/ 71 h 113"/>
              <a:gd name="T24" fmla="*/ 92 w 157"/>
              <a:gd name="T25" fmla="*/ 76 h 113"/>
              <a:gd name="T26" fmla="*/ 112 w 157"/>
              <a:gd name="T27" fmla="*/ 76 h 113"/>
              <a:gd name="T28" fmla="*/ 121 w 157"/>
              <a:gd name="T29" fmla="*/ 76 h 113"/>
              <a:gd name="T30" fmla="*/ 144 w 157"/>
              <a:gd name="T31" fmla="*/ 73 h 113"/>
              <a:gd name="T32" fmla="*/ 85 w 157"/>
              <a:gd name="T33" fmla="*/ 59 h 113"/>
              <a:gd name="T34" fmla="*/ 112 w 157"/>
              <a:gd name="T35" fmla="*/ 59 h 113"/>
              <a:gd name="T36" fmla="*/ 145 w 157"/>
              <a:gd name="T37" fmla="*/ 59 h 113"/>
              <a:gd name="T38" fmla="*/ 149 w 157"/>
              <a:gd name="T39" fmla="*/ 60 h 113"/>
              <a:gd name="T40" fmla="*/ 150 w 157"/>
              <a:gd name="T41" fmla="*/ 104 h 113"/>
              <a:gd name="T42" fmla="*/ 145 w 157"/>
              <a:gd name="T43" fmla="*/ 106 h 113"/>
              <a:gd name="T44" fmla="*/ 85 w 157"/>
              <a:gd name="T45" fmla="*/ 106 h 113"/>
              <a:gd name="T46" fmla="*/ 81 w 157"/>
              <a:gd name="T47" fmla="*/ 105 h 113"/>
              <a:gd name="T48" fmla="*/ 81 w 157"/>
              <a:gd name="T49" fmla="*/ 88 h 113"/>
              <a:gd name="T50" fmla="*/ 81 w 157"/>
              <a:gd name="T51" fmla="*/ 61 h 113"/>
              <a:gd name="T52" fmla="*/ 82 w 157"/>
              <a:gd name="T53" fmla="*/ 60 h 113"/>
              <a:gd name="T54" fmla="*/ 85 w 157"/>
              <a:gd name="T55" fmla="*/ 59 h 113"/>
              <a:gd name="T56" fmla="*/ 11 w 157"/>
              <a:gd name="T57" fmla="*/ 79 h 113"/>
              <a:gd name="T58" fmla="*/ 61 w 157"/>
              <a:gd name="T59" fmla="*/ 60 h 113"/>
              <a:gd name="T60" fmla="*/ 76 w 157"/>
              <a:gd name="T61" fmla="*/ 56 h 113"/>
              <a:gd name="T62" fmla="*/ 74 w 157"/>
              <a:gd name="T63" fmla="*/ 79 h 113"/>
              <a:gd name="T64" fmla="*/ 9 w 157"/>
              <a:gd name="T65" fmla="*/ 68 h 113"/>
              <a:gd name="T66" fmla="*/ 41 w 157"/>
              <a:gd name="T67" fmla="*/ 45 h 113"/>
              <a:gd name="T68" fmla="*/ 89 w 157"/>
              <a:gd name="T69" fmla="*/ 53 h 113"/>
              <a:gd name="T70" fmla="*/ 112 w 157"/>
              <a:gd name="T71" fmla="*/ 21 h 113"/>
              <a:gd name="T72" fmla="*/ 89 w 157"/>
              <a:gd name="T73" fmla="*/ 53 h 113"/>
              <a:gd name="T74" fmla="*/ 11 w 157"/>
              <a:gd name="T75" fmla="*/ 10 h 113"/>
              <a:gd name="T76" fmla="*/ 13 w 157"/>
              <a:gd name="T77" fmla="*/ 9 h 113"/>
              <a:gd name="T78" fmla="*/ 111 w 157"/>
              <a:gd name="T79" fmla="*/ 10 h 113"/>
              <a:gd name="T80" fmla="*/ 71 w 157"/>
              <a:gd name="T81" fmla="*/ 40 h 113"/>
              <a:gd name="T82" fmla="*/ 71 w 157"/>
              <a:gd name="T83" fmla="*/ 40 h 113"/>
              <a:gd name="T84" fmla="*/ 109 w 157"/>
              <a:gd name="T85" fmla="*/ 0 h 113"/>
              <a:gd name="T86" fmla="*/ 0 w 157"/>
              <a:gd name="T87" fmla="*/ 11 h 113"/>
              <a:gd name="T88" fmla="*/ 13 w 157"/>
              <a:gd name="T89" fmla="*/ 88 h 113"/>
              <a:gd name="T90" fmla="*/ 74 w 157"/>
              <a:gd name="T91" fmla="*/ 104 h 113"/>
              <a:gd name="T92" fmla="*/ 85 w 157"/>
              <a:gd name="T93" fmla="*/ 113 h 113"/>
              <a:gd name="T94" fmla="*/ 153 w 157"/>
              <a:gd name="T95" fmla="*/ 111 h 113"/>
              <a:gd name="T96" fmla="*/ 157 w 157"/>
              <a:gd name="T97" fmla="*/ 61 h 113"/>
              <a:gd name="T98" fmla="*/ 145 w 157"/>
              <a:gd name="T99" fmla="*/ 53 h 113"/>
              <a:gd name="T100" fmla="*/ 121 w 157"/>
              <a:gd name="T101" fmla="*/ 11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57" h="113">
                <a:moveTo>
                  <a:pt x="128" y="90"/>
                </a:moveTo>
                <a:cubicBezTo>
                  <a:pt x="92" y="90"/>
                  <a:pt x="92" y="90"/>
                  <a:pt x="92" y="90"/>
                </a:cubicBezTo>
                <a:cubicBezTo>
                  <a:pt x="91" y="90"/>
                  <a:pt x="90" y="91"/>
                  <a:pt x="90" y="92"/>
                </a:cubicBezTo>
                <a:cubicBezTo>
                  <a:pt x="90" y="94"/>
                  <a:pt x="91" y="95"/>
                  <a:pt x="92" y="95"/>
                </a:cubicBezTo>
                <a:cubicBezTo>
                  <a:pt x="128" y="95"/>
                  <a:pt x="128" y="95"/>
                  <a:pt x="128" y="95"/>
                </a:cubicBezTo>
                <a:cubicBezTo>
                  <a:pt x="130" y="95"/>
                  <a:pt x="131" y="94"/>
                  <a:pt x="131" y="92"/>
                </a:cubicBezTo>
                <a:cubicBezTo>
                  <a:pt x="131" y="91"/>
                  <a:pt x="130" y="90"/>
                  <a:pt x="128" y="90"/>
                </a:cubicBezTo>
                <a:moveTo>
                  <a:pt x="142" y="80"/>
                </a:moveTo>
                <a:cubicBezTo>
                  <a:pt x="120" y="80"/>
                  <a:pt x="120" y="80"/>
                  <a:pt x="120" y="80"/>
                </a:cubicBezTo>
                <a:cubicBezTo>
                  <a:pt x="114" y="80"/>
                  <a:pt x="114" y="80"/>
                  <a:pt x="114" y="80"/>
                </a:cubicBezTo>
                <a:cubicBezTo>
                  <a:pt x="111" y="80"/>
                  <a:pt x="111" y="80"/>
                  <a:pt x="111" y="80"/>
                </a:cubicBezTo>
                <a:cubicBezTo>
                  <a:pt x="92" y="80"/>
                  <a:pt x="92" y="80"/>
                  <a:pt x="92" y="80"/>
                </a:cubicBezTo>
                <a:cubicBezTo>
                  <a:pt x="91" y="80"/>
                  <a:pt x="90" y="81"/>
                  <a:pt x="90" y="83"/>
                </a:cubicBezTo>
                <a:cubicBezTo>
                  <a:pt x="90" y="84"/>
                  <a:pt x="91" y="86"/>
                  <a:pt x="92" y="86"/>
                </a:cubicBezTo>
                <a:cubicBezTo>
                  <a:pt x="116" y="86"/>
                  <a:pt x="116" y="86"/>
                  <a:pt x="116" y="86"/>
                </a:cubicBezTo>
                <a:cubicBezTo>
                  <a:pt x="142" y="86"/>
                  <a:pt x="142" y="86"/>
                  <a:pt x="142" y="86"/>
                </a:cubicBezTo>
                <a:cubicBezTo>
                  <a:pt x="143" y="86"/>
                  <a:pt x="144" y="84"/>
                  <a:pt x="144" y="83"/>
                </a:cubicBezTo>
                <a:cubicBezTo>
                  <a:pt x="144" y="81"/>
                  <a:pt x="143" y="80"/>
                  <a:pt x="142" y="80"/>
                </a:cubicBezTo>
                <a:moveTo>
                  <a:pt x="142" y="71"/>
                </a:moveTo>
                <a:cubicBezTo>
                  <a:pt x="121" y="71"/>
                  <a:pt x="121" y="71"/>
                  <a:pt x="121" y="71"/>
                </a:cubicBezTo>
                <a:cubicBezTo>
                  <a:pt x="114" y="71"/>
                  <a:pt x="114" y="71"/>
                  <a:pt x="114" y="71"/>
                </a:cubicBezTo>
                <a:cubicBezTo>
                  <a:pt x="112" y="71"/>
                  <a:pt x="112" y="71"/>
                  <a:pt x="112" y="71"/>
                </a:cubicBezTo>
                <a:cubicBezTo>
                  <a:pt x="97" y="71"/>
                  <a:pt x="97" y="71"/>
                  <a:pt x="97" y="71"/>
                </a:cubicBezTo>
                <a:cubicBezTo>
                  <a:pt x="92" y="71"/>
                  <a:pt x="92" y="71"/>
                  <a:pt x="92" y="71"/>
                </a:cubicBezTo>
                <a:cubicBezTo>
                  <a:pt x="91" y="71"/>
                  <a:pt x="90" y="72"/>
                  <a:pt x="90" y="73"/>
                </a:cubicBezTo>
                <a:cubicBezTo>
                  <a:pt x="90" y="75"/>
                  <a:pt x="91" y="76"/>
                  <a:pt x="92" y="76"/>
                </a:cubicBezTo>
                <a:cubicBezTo>
                  <a:pt x="105" y="76"/>
                  <a:pt x="105" y="76"/>
                  <a:pt x="105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7" y="76"/>
                  <a:pt x="117" y="76"/>
                  <a:pt x="117" y="76"/>
                </a:cubicBezTo>
                <a:cubicBezTo>
                  <a:pt x="121" y="76"/>
                  <a:pt x="121" y="76"/>
                  <a:pt x="121" y="76"/>
                </a:cubicBezTo>
                <a:cubicBezTo>
                  <a:pt x="142" y="76"/>
                  <a:pt x="142" y="76"/>
                  <a:pt x="142" y="76"/>
                </a:cubicBezTo>
                <a:cubicBezTo>
                  <a:pt x="143" y="76"/>
                  <a:pt x="144" y="75"/>
                  <a:pt x="144" y="73"/>
                </a:cubicBezTo>
                <a:cubicBezTo>
                  <a:pt x="144" y="72"/>
                  <a:pt x="143" y="71"/>
                  <a:pt x="142" y="71"/>
                </a:cubicBezTo>
                <a:moveTo>
                  <a:pt x="85" y="59"/>
                </a:moveTo>
                <a:cubicBezTo>
                  <a:pt x="98" y="59"/>
                  <a:pt x="98" y="59"/>
                  <a:pt x="98" y="59"/>
                </a:cubicBezTo>
                <a:cubicBezTo>
                  <a:pt x="112" y="59"/>
                  <a:pt x="112" y="59"/>
                  <a:pt x="112" y="59"/>
                </a:cubicBezTo>
                <a:cubicBezTo>
                  <a:pt x="121" y="59"/>
                  <a:pt x="121" y="59"/>
                  <a:pt x="121" y="59"/>
                </a:cubicBezTo>
                <a:cubicBezTo>
                  <a:pt x="145" y="59"/>
                  <a:pt x="145" y="59"/>
                  <a:pt x="145" y="59"/>
                </a:cubicBezTo>
                <a:cubicBezTo>
                  <a:pt x="145" y="59"/>
                  <a:pt x="145" y="59"/>
                  <a:pt x="145" y="59"/>
                </a:cubicBezTo>
                <a:cubicBezTo>
                  <a:pt x="147" y="59"/>
                  <a:pt x="148" y="60"/>
                  <a:pt x="149" y="60"/>
                </a:cubicBezTo>
                <a:cubicBezTo>
                  <a:pt x="150" y="61"/>
                  <a:pt x="150" y="61"/>
                  <a:pt x="150" y="61"/>
                </a:cubicBezTo>
                <a:cubicBezTo>
                  <a:pt x="150" y="104"/>
                  <a:pt x="150" y="104"/>
                  <a:pt x="150" y="104"/>
                </a:cubicBezTo>
                <a:cubicBezTo>
                  <a:pt x="150" y="104"/>
                  <a:pt x="150" y="104"/>
                  <a:pt x="149" y="105"/>
                </a:cubicBezTo>
                <a:cubicBezTo>
                  <a:pt x="148" y="106"/>
                  <a:pt x="147" y="106"/>
                  <a:pt x="145" y="106"/>
                </a:cubicBezTo>
                <a:cubicBezTo>
                  <a:pt x="145" y="106"/>
                  <a:pt x="145" y="106"/>
                  <a:pt x="145" y="106"/>
                </a:cubicBezTo>
                <a:cubicBezTo>
                  <a:pt x="85" y="106"/>
                  <a:pt x="85" y="106"/>
                  <a:pt x="85" y="106"/>
                </a:cubicBezTo>
                <a:cubicBezTo>
                  <a:pt x="85" y="106"/>
                  <a:pt x="85" y="106"/>
                  <a:pt x="85" y="106"/>
                </a:cubicBezTo>
                <a:cubicBezTo>
                  <a:pt x="84" y="106"/>
                  <a:pt x="82" y="106"/>
                  <a:pt x="81" y="105"/>
                </a:cubicBezTo>
                <a:cubicBezTo>
                  <a:pt x="81" y="104"/>
                  <a:pt x="81" y="104"/>
                  <a:pt x="81" y="104"/>
                </a:cubicBezTo>
                <a:cubicBezTo>
                  <a:pt x="81" y="88"/>
                  <a:pt x="81" y="88"/>
                  <a:pt x="81" y="88"/>
                </a:cubicBezTo>
                <a:cubicBezTo>
                  <a:pt x="81" y="79"/>
                  <a:pt x="81" y="79"/>
                  <a:pt x="81" y="79"/>
                </a:cubicBezTo>
                <a:cubicBezTo>
                  <a:pt x="81" y="61"/>
                  <a:pt x="81" y="61"/>
                  <a:pt x="81" y="61"/>
                </a:cubicBezTo>
                <a:cubicBezTo>
                  <a:pt x="81" y="61"/>
                  <a:pt x="81" y="61"/>
                  <a:pt x="81" y="60"/>
                </a:cubicBezTo>
                <a:cubicBezTo>
                  <a:pt x="82" y="60"/>
                  <a:pt x="82" y="60"/>
                  <a:pt x="82" y="60"/>
                </a:cubicBezTo>
                <a:cubicBezTo>
                  <a:pt x="83" y="60"/>
                  <a:pt x="84" y="59"/>
                  <a:pt x="85" y="59"/>
                </a:cubicBezTo>
                <a:cubicBezTo>
                  <a:pt x="85" y="59"/>
                  <a:pt x="85" y="59"/>
                  <a:pt x="85" y="59"/>
                </a:cubicBezTo>
                <a:moveTo>
                  <a:pt x="13" y="79"/>
                </a:moveTo>
                <a:cubicBezTo>
                  <a:pt x="12" y="79"/>
                  <a:pt x="11" y="79"/>
                  <a:pt x="11" y="79"/>
                </a:cubicBezTo>
                <a:cubicBezTo>
                  <a:pt x="50" y="51"/>
                  <a:pt x="50" y="51"/>
                  <a:pt x="50" y="51"/>
                </a:cubicBezTo>
                <a:cubicBezTo>
                  <a:pt x="61" y="60"/>
                  <a:pt x="61" y="60"/>
                  <a:pt x="61" y="60"/>
                </a:cubicBezTo>
                <a:cubicBezTo>
                  <a:pt x="71" y="52"/>
                  <a:pt x="71" y="52"/>
                  <a:pt x="71" y="52"/>
                </a:cubicBezTo>
                <a:cubicBezTo>
                  <a:pt x="76" y="56"/>
                  <a:pt x="76" y="56"/>
                  <a:pt x="76" y="56"/>
                </a:cubicBezTo>
                <a:cubicBezTo>
                  <a:pt x="75" y="57"/>
                  <a:pt x="74" y="59"/>
                  <a:pt x="74" y="61"/>
                </a:cubicBezTo>
                <a:cubicBezTo>
                  <a:pt x="74" y="79"/>
                  <a:pt x="74" y="79"/>
                  <a:pt x="74" y="79"/>
                </a:cubicBezTo>
                <a:cubicBezTo>
                  <a:pt x="13" y="79"/>
                  <a:pt x="13" y="79"/>
                  <a:pt x="13" y="79"/>
                </a:cubicBezTo>
                <a:moveTo>
                  <a:pt x="9" y="68"/>
                </a:moveTo>
                <a:cubicBezTo>
                  <a:pt x="9" y="21"/>
                  <a:pt x="9" y="21"/>
                  <a:pt x="9" y="21"/>
                </a:cubicBezTo>
                <a:cubicBezTo>
                  <a:pt x="41" y="45"/>
                  <a:pt x="41" y="45"/>
                  <a:pt x="41" y="45"/>
                </a:cubicBezTo>
                <a:cubicBezTo>
                  <a:pt x="9" y="68"/>
                  <a:pt x="9" y="68"/>
                  <a:pt x="9" y="68"/>
                </a:cubicBezTo>
                <a:moveTo>
                  <a:pt x="89" y="53"/>
                </a:moveTo>
                <a:cubicBezTo>
                  <a:pt x="79" y="46"/>
                  <a:pt x="79" y="46"/>
                  <a:pt x="79" y="46"/>
                </a:cubicBezTo>
                <a:cubicBezTo>
                  <a:pt x="112" y="21"/>
                  <a:pt x="112" y="21"/>
                  <a:pt x="112" y="21"/>
                </a:cubicBezTo>
                <a:cubicBezTo>
                  <a:pt x="112" y="53"/>
                  <a:pt x="112" y="53"/>
                  <a:pt x="112" y="53"/>
                </a:cubicBezTo>
                <a:cubicBezTo>
                  <a:pt x="89" y="53"/>
                  <a:pt x="89" y="53"/>
                  <a:pt x="89" y="53"/>
                </a:cubicBezTo>
                <a:moveTo>
                  <a:pt x="61" y="47"/>
                </a:moveTo>
                <a:cubicBezTo>
                  <a:pt x="11" y="10"/>
                  <a:pt x="11" y="10"/>
                  <a:pt x="11" y="10"/>
                </a:cubicBezTo>
                <a:cubicBezTo>
                  <a:pt x="11" y="9"/>
                  <a:pt x="12" y="9"/>
                  <a:pt x="13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09" y="9"/>
                  <a:pt x="109" y="9"/>
                  <a:pt x="109" y="9"/>
                </a:cubicBezTo>
                <a:cubicBezTo>
                  <a:pt x="109" y="9"/>
                  <a:pt x="110" y="9"/>
                  <a:pt x="111" y="10"/>
                </a:cubicBezTo>
                <a:cubicBezTo>
                  <a:pt x="110" y="10"/>
                  <a:pt x="110" y="10"/>
                  <a:pt x="110" y="10"/>
                </a:cubicBezTo>
                <a:cubicBezTo>
                  <a:pt x="71" y="40"/>
                  <a:pt x="71" y="40"/>
                  <a:pt x="71" y="40"/>
                </a:cubicBezTo>
                <a:cubicBezTo>
                  <a:pt x="71" y="40"/>
                  <a:pt x="71" y="40"/>
                  <a:pt x="71" y="40"/>
                </a:cubicBezTo>
                <a:cubicBezTo>
                  <a:pt x="71" y="40"/>
                  <a:pt x="71" y="40"/>
                  <a:pt x="71" y="40"/>
                </a:cubicBezTo>
                <a:cubicBezTo>
                  <a:pt x="61" y="47"/>
                  <a:pt x="61" y="47"/>
                  <a:pt x="61" y="47"/>
                </a:cubicBezTo>
                <a:moveTo>
                  <a:pt x="109" y="0"/>
                </a:move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1" y="5"/>
                  <a:pt x="0" y="11"/>
                </a:cubicBezTo>
                <a:cubicBezTo>
                  <a:pt x="0" y="77"/>
                  <a:pt x="0" y="77"/>
                  <a:pt x="0" y="77"/>
                </a:cubicBezTo>
                <a:cubicBezTo>
                  <a:pt x="1" y="84"/>
                  <a:pt x="6" y="88"/>
                  <a:pt x="13" y="88"/>
                </a:cubicBezTo>
                <a:cubicBezTo>
                  <a:pt x="74" y="88"/>
                  <a:pt x="74" y="88"/>
                  <a:pt x="74" y="88"/>
                </a:cubicBezTo>
                <a:cubicBezTo>
                  <a:pt x="74" y="104"/>
                  <a:pt x="74" y="104"/>
                  <a:pt x="74" y="104"/>
                </a:cubicBezTo>
                <a:cubicBezTo>
                  <a:pt x="74" y="107"/>
                  <a:pt x="75" y="109"/>
                  <a:pt x="78" y="111"/>
                </a:cubicBezTo>
                <a:cubicBezTo>
                  <a:pt x="80" y="112"/>
                  <a:pt x="82" y="113"/>
                  <a:pt x="85" y="113"/>
                </a:cubicBezTo>
                <a:cubicBezTo>
                  <a:pt x="145" y="113"/>
                  <a:pt x="145" y="113"/>
                  <a:pt x="145" y="113"/>
                </a:cubicBezTo>
                <a:cubicBezTo>
                  <a:pt x="148" y="113"/>
                  <a:pt x="151" y="112"/>
                  <a:pt x="153" y="111"/>
                </a:cubicBezTo>
                <a:cubicBezTo>
                  <a:pt x="155" y="109"/>
                  <a:pt x="157" y="107"/>
                  <a:pt x="157" y="104"/>
                </a:cubicBezTo>
                <a:cubicBezTo>
                  <a:pt x="157" y="61"/>
                  <a:pt x="157" y="61"/>
                  <a:pt x="157" y="61"/>
                </a:cubicBezTo>
                <a:cubicBezTo>
                  <a:pt x="157" y="59"/>
                  <a:pt x="155" y="56"/>
                  <a:pt x="153" y="55"/>
                </a:cubicBezTo>
                <a:cubicBezTo>
                  <a:pt x="151" y="53"/>
                  <a:pt x="148" y="53"/>
                  <a:pt x="145" y="53"/>
                </a:cubicBezTo>
                <a:cubicBezTo>
                  <a:pt x="121" y="53"/>
                  <a:pt x="121" y="53"/>
                  <a:pt x="121" y="53"/>
                </a:cubicBezTo>
                <a:cubicBezTo>
                  <a:pt x="121" y="11"/>
                  <a:pt x="121" y="11"/>
                  <a:pt x="121" y="11"/>
                </a:cubicBezTo>
                <a:cubicBezTo>
                  <a:pt x="121" y="5"/>
                  <a:pt x="115" y="0"/>
                  <a:pt x="109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28" name="文本框 27"/>
          <p:cNvSpPr txBox="1"/>
          <p:nvPr/>
        </p:nvSpPr>
        <p:spPr>
          <a:xfrm>
            <a:off x="1367790" y="6136640"/>
            <a:ext cx="95034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汉仪书宋二S" panose="00020600040101010101" charset="-122"/>
                <a:ea typeface="汉仪书宋二S" panose="00020600040101010101" charset="-122"/>
              </a:rPr>
              <a:t>本模板中所用的汉仪字体仅用于个人非商业行为使用，如需商用请自行购买商用版权</a:t>
            </a:r>
            <a:endParaRPr lang="zh-CN" altLang="en-US" dirty="0">
              <a:solidFill>
                <a:schemeClr val="bg1"/>
              </a:solidFill>
              <a:latin typeface="汉仪书宋二S" panose="00020600040101010101" charset="-122"/>
              <a:ea typeface="汉仪书宋二S" panose="00020600040101010101" charset="-122"/>
            </a:endParaRPr>
          </a:p>
        </p:txBody>
      </p:sp>
      <p:sp>
        <p:nvSpPr>
          <p:cNvPr id="30" name="蔡圆圆camille（卡米设计）"/>
          <p:cNvSpPr>
            <a:spLocks noEditPoints="1"/>
          </p:cNvSpPr>
          <p:nvPr/>
        </p:nvSpPr>
        <p:spPr bwMode="auto">
          <a:xfrm>
            <a:off x="4100195" y="4879975"/>
            <a:ext cx="481965" cy="859790"/>
          </a:xfrm>
          <a:custGeom>
            <a:avLst/>
            <a:gdLst>
              <a:gd name="T0" fmla="*/ 122 w 140"/>
              <a:gd name="T1" fmla="*/ 0 h 255"/>
              <a:gd name="T2" fmla="*/ 140 w 140"/>
              <a:gd name="T3" fmla="*/ 153 h 255"/>
              <a:gd name="T4" fmla="*/ 138 w 140"/>
              <a:gd name="T5" fmla="*/ 140 h 255"/>
              <a:gd name="T6" fmla="*/ 125 w 140"/>
              <a:gd name="T7" fmla="*/ 137 h 255"/>
              <a:gd name="T8" fmla="*/ 124 w 140"/>
              <a:gd name="T9" fmla="*/ 109 h 255"/>
              <a:gd name="T10" fmla="*/ 110 w 140"/>
              <a:gd name="T11" fmla="*/ 127 h 255"/>
              <a:gd name="T12" fmla="*/ 109 w 140"/>
              <a:gd name="T13" fmla="*/ 115 h 255"/>
              <a:gd name="T14" fmla="*/ 107 w 140"/>
              <a:gd name="T15" fmla="*/ 64 h 255"/>
              <a:gd name="T16" fmla="*/ 56 w 140"/>
              <a:gd name="T17" fmla="*/ 64 h 255"/>
              <a:gd name="T18" fmla="*/ 56 w 140"/>
              <a:gd name="T19" fmla="*/ 116 h 255"/>
              <a:gd name="T20" fmla="*/ 65 w 140"/>
              <a:gd name="T21" fmla="*/ 130 h 255"/>
              <a:gd name="T22" fmla="*/ 49 w 140"/>
              <a:gd name="T23" fmla="*/ 123 h 255"/>
              <a:gd name="T24" fmla="*/ 49 w 140"/>
              <a:gd name="T25" fmla="*/ 57 h 255"/>
              <a:gd name="T26" fmla="*/ 115 w 140"/>
              <a:gd name="T27" fmla="*/ 57 h 255"/>
              <a:gd name="T28" fmla="*/ 124 w 140"/>
              <a:gd name="T29" fmla="*/ 31 h 255"/>
              <a:gd name="T30" fmla="*/ 16 w 140"/>
              <a:gd name="T31" fmla="*/ 180 h 255"/>
              <a:gd name="T32" fmla="*/ 59 w 140"/>
              <a:gd name="T33" fmla="*/ 213 h 255"/>
              <a:gd name="T34" fmla="*/ 0 w 140"/>
              <a:gd name="T35" fmla="*/ 194 h 255"/>
              <a:gd name="T36" fmla="*/ 19 w 140"/>
              <a:gd name="T37" fmla="*/ 0 h 255"/>
              <a:gd name="T38" fmla="*/ 73 w 140"/>
              <a:gd name="T39" fmla="*/ 236 h 255"/>
              <a:gd name="T40" fmla="*/ 137 w 140"/>
              <a:gd name="T41" fmla="*/ 240 h 255"/>
              <a:gd name="T42" fmla="*/ 93 w 140"/>
              <a:gd name="T43" fmla="*/ 99 h 255"/>
              <a:gd name="T44" fmla="*/ 79 w 140"/>
              <a:gd name="T45" fmla="*/ 160 h 255"/>
              <a:gd name="T46" fmla="*/ 74 w 140"/>
              <a:gd name="T47" fmla="*/ 140 h 255"/>
              <a:gd name="T48" fmla="*/ 81 w 140"/>
              <a:gd name="T49" fmla="*/ 225 h 255"/>
              <a:gd name="T50" fmla="*/ 134 w 140"/>
              <a:gd name="T51" fmla="*/ 165 h 255"/>
              <a:gd name="T52" fmla="*/ 127 w 140"/>
              <a:gd name="T53" fmla="*/ 151 h 255"/>
              <a:gd name="T54" fmla="*/ 115 w 140"/>
              <a:gd name="T55" fmla="*/ 155 h 255"/>
              <a:gd name="T56" fmla="*/ 112 w 140"/>
              <a:gd name="T57" fmla="*/ 141 h 255"/>
              <a:gd name="T58" fmla="*/ 99 w 140"/>
              <a:gd name="T59" fmla="*/ 147 h 255"/>
              <a:gd name="T60" fmla="*/ 93 w 140"/>
              <a:gd name="T61" fmla="*/ 99 h 255"/>
              <a:gd name="T62" fmla="*/ 63 w 140"/>
              <a:gd name="T63" fmla="*/ 72 h 255"/>
              <a:gd name="T64" fmla="*/ 63 w 140"/>
              <a:gd name="T65" fmla="*/ 108 h 255"/>
              <a:gd name="T66" fmla="*/ 68 w 140"/>
              <a:gd name="T67" fmla="*/ 99 h 255"/>
              <a:gd name="T68" fmla="*/ 70 w 140"/>
              <a:gd name="T69" fmla="*/ 79 h 255"/>
              <a:gd name="T70" fmla="*/ 93 w 140"/>
              <a:gd name="T71" fmla="*/ 79 h 255"/>
              <a:gd name="T72" fmla="*/ 106 w 140"/>
              <a:gd name="T73" fmla="*/ 99 h 255"/>
              <a:gd name="T74" fmla="*/ 100 w 140"/>
              <a:gd name="T75" fmla="*/ 72 h 255"/>
              <a:gd name="T76" fmla="*/ 44 w 140"/>
              <a:gd name="T77" fmla="*/ 10 h 255"/>
              <a:gd name="T78" fmla="*/ 93 w 140"/>
              <a:gd name="T79" fmla="*/ 18 h 255"/>
              <a:gd name="T80" fmla="*/ 44 w 140"/>
              <a:gd name="T81" fmla="*/ 10 h 255"/>
              <a:gd name="T82" fmla="*/ 25 w 140"/>
              <a:gd name="T83" fmla="*/ 197 h 255"/>
              <a:gd name="T84" fmla="*/ 49 w 140"/>
              <a:gd name="T85" fmla="*/ 193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0" h="255">
                <a:moveTo>
                  <a:pt x="19" y="0"/>
                </a:moveTo>
                <a:cubicBezTo>
                  <a:pt x="122" y="0"/>
                  <a:pt x="122" y="0"/>
                  <a:pt x="122" y="0"/>
                </a:cubicBezTo>
                <a:cubicBezTo>
                  <a:pt x="132" y="0"/>
                  <a:pt x="140" y="9"/>
                  <a:pt x="140" y="19"/>
                </a:cubicBezTo>
                <a:cubicBezTo>
                  <a:pt x="140" y="153"/>
                  <a:pt x="140" y="153"/>
                  <a:pt x="140" y="153"/>
                </a:cubicBezTo>
                <a:cubicBezTo>
                  <a:pt x="140" y="151"/>
                  <a:pt x="140" y="150"/>
                  <a:pt x="140" y="149"/>
                </a:cubicBezTo>
                <a:cubicBezTo>
                  <a:pt x="138" y="140"/>
                  <a:pt x="138" y="140"/>
                  <a:pt x="138" y="140"/>
                </a:cubicBezTo>
                <a:cubicBezTo>
                  <a:pt x="130" y="138"/>
                  <a:pt x="130" y="138"/>
                  <a:pt x="130" y="138"/>
                </a:cubicBezTo>
                <a:cubicBezTo>
                  <a:pt x="128" y="138"/>
                  <a:pt x="126" y="138"/>
                  <a:pt x="125" y="137"/>
                </a:cubicBezTo>
                <a:cubicBezTo>
                  <a:pt x="124" y="135"/>
                  <a:pt x="124" y="135"/>
                  <a:pt x="124" y="135"/>
                </a:cubicBezTo>
                <a:cubicBezTo>
                  <a:pt x="124" y="109"/>
                  <a:pt x="124" y="109"/>
                  <a:pt x="124" y="109"/>
                </a:cubicBezTo>
                <a:cubicBezTo>
                  <a:pt x="122" y="114"/>
                  <a:pt x="119" y="119"/>
                  <a:pt x="115" y="123"/>
                </a:cubicBezTo>
                <a:cubicBezTo>
                  <a:pt x="113" y="124"/>
                  <a:pt x="112" y="126"/>
                  <a:pt x="110" y="127"/>
                </a:cubicBezTo>
                <a:cubicBezTo>
                  <a:pt x="109" y="127"/>
                  <a:pt x="109" y="127"/>
                  <a:pt x="109" y="127"/>
                </a:cubicBezTo>
                <a:cubicBezTo>
                  <a:pt x="109" y="123"/>
                  <a:pt x="109" y="119"/>
                  <a:pt x="109" y="115"/>
                </a:cubicBezTo>
                <a:cubicBezTo>
                  <a:pt x="115" y="108"/>
                  <a:pt x="118" y="100"/>
                  <a:pt x="118" y="90"/>
                </a:cubicBezTo>
                <a:cubicBezTo>
                  <a:pt x="118" y="80"/>
                  <a:pt x="114" y="71"/>
                  <a:pt x="107" y="64"/>
                </a:cubicBezTo>
                <a:cubicBezTo>
                  <a:pt x="101" y="58"/>
                  <a:pt x="92" y="54"/>
                  <a:pt x="82" y="54"/>
                </a:cubicBezTo>
                <a:cubicBezTo>
                  <a:pt x="72" y="54"/>
                  <a:pt x="63" y="58"/>
                  <a:pt x="56" y="64"/>
                </a:cubicBezTo>
                <a:cubicBezTo>
                  <a:pt x="50" y="71"/>
                  <a:pt x="45" y="80"/>
                  <a:pt x="45" y="90"/>
                </a:cubicBezTo>
                <a:cubicBezTo>
                  <a:pt x="45" y="100"/>
                  <a:pt x="50" y="109"/>
                  <a:pt x="56" y="116"/>
                </a:cubicBezTo>
                <a:cubicBezTo>
                  <a:pt x="59" y="118"/>
                  <a:pt x="62" y="121"/>
                  <a:pt x="65" y="122"/>
                </a:cubicBezTo>
                <a:cubicBezTo>
                  <a:pt x="65" y="125"/>
                  <a:pt x="65" y="128"/>
                  <a:pt x="65" y="130"/>
                </a:cubicBezTo>
                <a:cubicBezTo>
                  <a:pt x="62" y="132"/>
                  <a:pt x="62" y="132"/>
                  <a:pt x="62" y="132"/>
                </a:cubicBezTo>
                <a:cubicBezTo>
                  <a:pt x="57" y="130"/>
                  <a:pt x="53" y="127"/>
                  <a:pt x="49" y="123"/>
                </a:cubicBezTo>
                <a:cubicBezTo>
                  <a:pt x="41" y="114"/>
                  <a:pt x="36" y="103"/>
                  <a:pt x="36" y="90"/>
                </a:cubicBezTo>
                <a:cubicBezTo>
                  <a:pt x="36" y="77"/>
                  <a:pt x="41" y="66"/>
                  <a:pt x="49" y="57"/>
                </a:cubicBezTo>
                <a:cubicBezTo>
                  <a:pt x="57" y="49"/>
                  <a:pt x="69" y="44"/>
                  <a:pt x="82" y="44"/>
                </a:cubicBezTo>
                <a:cubicBezTo>
                  <a:pt x="95" y="44"/>
                  <a:pt x="106" y="49"/>
                  <a:pt x="115" y="57"/>
                </a:cubicBezTo>
                <a:cubicBezTo>
                  <a:pt x="119" y="61"/>
                  <a:pt x="122" y="66"/>
                  <a:pt x="124" y="71"/>
                </a:cubicBezTo>
                <a:cubicBezTo>
                  <a:pt x="124" y="31"/>
                  <a:pt x="124" y="31"/>
                  <a:pt x="124" y="31"/>
                </a:cubicBezTo>
                <a:cubicBezTo>
                  <a:pt x="16" y="31"/>
                  <a:pt x="16" y="31"/>
                  <a:pt x="16" y="31"/>
                </a:cubicBezTo>
                <a:cubicBezTo>
                  <a:pt x="16" y="180"/>
                  <a:pt x="16" y="180"/>
                  <a:pt x="16" y="180"/>
                </a:cubicBezTo>
                <a:cubicBezTo>
                  <a:pt x="51" y="180"/>
                  <a:pt x="51" y="180"/>
                  <a:pt x="51" y="180"/>
                </a:cubicBezTo>
                <a:cubicBezTo>
                  <a:pt x="53" y="191"/>
                  <a:pt x="55" y="202"/>
                  <a:pt x="59" y="213"/>
                </a:cubicBezTo>
                <a:cubicBezTo>
                  <a:pt x="19" y="213"/>
                  <a:pt x="19" y="213"/>
                  <a:pt x="19" y="213"/>
                </a:cubicBezTo>
                <a:cubicBezTo>
                  <a:pt x="9" y="213"/>
                  <a:pt x="0" y="204"/>
                  <a:pt x="0" y="19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9"/>
                  <a:pt x="9" y="0"/>
                  <a:pt x="19" y="0"/>
                </a:cubicBezTo>
                <a:close/>
                <a:moveTo>
                  <a:pt x="133" y="222"/>
                </a:moveTo>
                <a:cubicBezTo>
                  <a:pt x="73" y="236"/>
                  <a:pt x="73" y="236"/>
                  <a:pt x="73" y="236"/>
                </a:cubicBezTo>
                <a:cubicBezTo>
                  <a:pt x="77" y="255"/>
                  <a:pt x="77" y="255"/>
                  <a:pt x="77" y="255"/>
                </a:cubicBezTo>
                <a:cubicBezTo>
                  <a:pt x="137" y="240"/>
                  <a:pt x="137" y="240"/>
                  <a:pt x="137" y="240"/>
                </a:cubicBezTo>
                <a:cubicBezTo>
                  <a:pt x="133" y="222"/>
                  <a:pt x="133" y="222"/>
                  <a:pt x="133" y="222"/>
                </a:cubicBezTo>
                <a:close/>
                <a:moveTo>
                  <a:pt x="93" y="99"/>
                </a:moveTo>
                <a:cubicBezTo>
                  <a:pt x="89" y="99"/>
                  <a:pt x="85" y="99"/>
                  <a:pt x="82" y="99"/>
                </a:cubicBezTo>
                <a:cubicBezTo>
                  <a:pt x="77" y="118"/>
                  <a:pt x="77" y="141"/>
                  <a:pt x="79" y="160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40"/>
                  <a:pt x="74" y="140"/>
                  <a:pt x="74" y="140"/>
                </a:cubicBezTo>
                <a:cubicBezTo>
                  <a:pt x="62" y="150"/>
                  <a:pt x="62" y="150"/>
                  <a:pt x="62" y="150"/>
                </a:cubicBezTo>
                <a:cubicBezTo>
                  <a:pt x="63" y="181"/>
                  <a:pt x="68" y="211"/>
                  <a:pt x="81" y="225"/>
                </a:cubicBezTo>
                <a:cubicBezTo>
                  <a:pt x="94" y="223"/>
                  <a:pt x="107" y="222"/>
                  <a:pt x="120" y="220"/>
                </a:cubicBezTo>
                <a:cubicBezTo>
                  <a:pt x="126" y="206"/>
                  <a:pt x="132" y="189"/>
                  <a:pt x="134" y="165"/>
                </a:cubicBezTo>
                <a:cubicBezTo>
                  <a:pt x="134" y="165"/>
                  <a:pt x="131" y="164"/>
                  <a:pt x="127" y="162"/>
                </a:cubicBezTo>
                <a:cubicBezTo>
                  <a:pt x="128" y="158"/>
                  <a:pt x="127" y="155"/>
                  <a:pt x="127" y="151"/>
                </a:cubicBezTo>
                <a:cubicBezTo>
                  <a:pt x="124" y="151"/>
                  <a:pt x="120" y="150"/>
                  <a:pt x="117" y="149"/>
                </a:cubicBezTo>
                <a:cubicBezTo>
                  <a:pt x="116" y="151"/>
                  <a:pt x="115" y="153"/>
                  <a:pt x="115" y="155"/>
                </a:cubicBezTo>
                <a:cubicBezTo>
                  <a:pt x="112" y="154"/>
                  <a:pt x="112" y="154"/>
                  <a:pt x="112" y="154"/>
                </a:cubicBezTo>
                <a:cubicBezTo>
                  <a:pt x="113" y="149"/>
                  <a:pt x="113" y="145"/>
                  <a:pt x="112" y="141"/>
                </a:cubicBezTo>
                <a:cubicBezTo>
                  <a:pt x="109" y="140"/>
                  <a:pt x="106" y="139"/>
                  <a:pt x="102" y="139"/>
                </a:cubicBezTo>
                <a:cubicBezTo>
                  <a:pt x="101" y="141"/>
                  <a:pt x="100" y="144"/>
                  <a:pt x="99" y="147"/>
                </a:cubicBezTo>
                <a:cubicBezTo>
                  <a:pt x="98" y="146"/>
                  <a:pt x="96" y="146"/>
                  <a:pt x="95" y="145"/>
                </a:cubicBezTo>
                <a:cubicBezTo>
                  <a:pt x="97" y="130"/>
                  <a:pt x="96" y="114"/>
                  <a:pt x="93" y="99"/>
                </a:cubicBezTo>
                <a:close/>
                <a:moveTo>
                  <a:pt x="82" y="64"/>
                </a:moveTo>
                <a:cubicBezTo>
                  <a:pt x="75" y="64"/>
                  <a:pt x="68" y="67"/>
                  <a:pt x="63" y="72"/>
                </a:cubicBezTo>
                <a:cubicBezTo>
                  <a:pt x="59" y="76"/>
                  <a:pt x="56" y="83"/>
                  <a:pt x="56" y="90"/>
                </a:cubicBezTo>
                <a:cubicBezTo>
                  <a:pt x="56" y="97"/>
                  <a:pt x="59" y="104"/>
                  <a:pt x="63" y="108"/>
                </a:cubicBezTo>
                <a:cubicBezTo>
                  <a:pt x="64" y="109"/>
                  <a:pt x="65" y="110"/>
                  <a:pt x="66" y="111"/>
                </a:cubicBezTo>
                <a:cubicBezTo>
                  <a:pt x="67" y="107"/>
                  <a:pt x="67" y="103"/>
                  <a:pt x="68" y="99"/>
                </a:cubicBezTo>
                <a:cubicBezTo>
                  <a:pt x="67" y="96"/>
                  <a:pt x="66" y="93"/>
                  <a:pt x="66" y="90"/>
                </a:cubicBezTo>
                <a:cubicBezTo>
                  <a:pt x="66" y="86"/>
                  <a:pt x="68" y="82"/>
                  <a:pt x="70" y="79"/>
                </a:cubicBezTo>
                <a:cubicBezTo>
                  <a:pt x="73" y="76"/>
                  <a:pt x="77" y="74"/>
                  <a:pt x="82" y="74"/>
                </a:cubicBezTo>
                <a:cubicBezTo>
                  <a:pt x="86" y="74"/>
                  <a:pt x="90" y="76"/>
                  <a:pt x="93" y="79"/>
                </a:cubicBezTo>
                <a:cubicBezTo>
                  <a:pt x="95" y="81"/>
                  <a:pt x="97" y="83"/>
                  <a:pt x="97" y="86"/>
                </a:cubicBezTo>
                <a:cubicBezTo>
                  <a:pt x="102" y="89"/>
                  <a:pt x="105" y="94"/>
                  <a:pt x="106" y="99"/>
                </a:cubicBezTo>
                <a:cubicBezTo>
                  <a:pt x="107" y="96"/>
                  <a:pt x="108" y="93"/>
                  <a:pt x="108" y="90"/>
                </a:cubicBezTo>
                <a:cubicBezTo>
                  <a:pt x="108" y="83"/>
                  <a:pt x="105" y="76"/>
                  <a:pt x="100" y="72"/>
                </a:cubicBezTo>
                <a:cubicBezTo>
                  <a:pt x="95" y="67"/>
                  <a:pt x="89" y="64"/>
                  <a:pt x="82" y="64"/>
                </a:cubicBezTo>
                <a:close/>
                <a:moveTo>
                  <a:pt x="44" y="10"/>
                </a:moveTo>
                <a:cubicBezTo>
                  <a:pt x="44" y="18"/>
                  <a:pt x="44" y="18"/>
                  <a:pt x="44" y="18"/>
                </a:cubicBezTo>
                <a:cubicBezTo>
                  <a:pt x="93" y="18"/>
                  <a:pt x="93" y="18"/>
                  <a:pt x="93" y="18"/>
                </a:cubicBezTo>
                <a:cubicBezTo>
                  <a:pt x="93" y="10"/>
                  <a:pt x="93" y="10"/>
                  <a:pt x="93" y="10"/>
                </a:cubicBezTo>
                <a:cubicBezTo>
                  <a:pt x="44" y="10"/>
                  <a:pt x="44" y="10"/>
                  <a:pt x="44" y="10"/>
                </a:cubicBezTo>
                <a:close/>
                <a:moveTo>
                  <a:pt x="25" y="193"/>
                </a:moveTo>
                <a:cubicBezTo>
                  <a:pt x="25" y="197"/>
                  <a:pt x="25" y="197"/>
                  <a:pt x="25" y="197"/>
                </a:cubicBezTo>
                <a:cubicBezTo>
                  <a:pt x="49" y="197"/>
                  <a:pt x="49" y="197"/>
                  <a:pt x="49" y="197"/>
                </a:cubicBezTo>
                <a:cubicBezTo>
                  <a:pt x="49" y="193"/>
                  <a:pt x="49" y="193"/>
                  <a:pt x="49" y="193"/>
                </a:cubicBezTo>
                <a:lnTo>
                  <a:pt x="25" y="1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6749415" y="1818640"/>
            <a:ext cx="4320540" cy="3271520"/>
            <a:chOff x="10629" y="3061"/>
            <a:chExt cx="6804" cy="5152"/>
          </a:xfrm>
        </p:grpSpPr>
        <p:sp>
          <p:nvSpPr>
            <p:cNvPr id="3" name="文本框 2"/>
            <p:cNvSpPr txBox="1"/>
            <p:nvPr/>
          </p:nvSpPr>
          <p:spPr>
            <a:xfrm>
              <a:off x="10629" y="3061"/>
              <a:ext cx="6804" cy="159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l"/>
              <a:r>
                <a:rPr lang="zh-CN" altLang="en-US" sz="2000">
                  <a:solidFill>
                    <a:schemeClr val="bg1"/>
                  </a:solidFill>
                  <a:latin typeface="汉仪中圆简" panose="02010600000101010101" charset="-122"/>
                  <a:ea typeface="汉仪中圆简" panose="02010600000101010101" charset="-122"/>
                  <a:cs typeface="汉仪中圆简" panose="02010600000101010101" charset="-122"/>
                </a:rPr>
                <a:t>更多模板请</a:t>
              </a:r>
              <a:r>
                <a:rPr lang="zh-CN" altLang="en-US" sz="2000">
                  <a:solidFill>
                    <a:schemeClr val="bg1"/>
                  </a:solidFill>
                  <a:latin typeface="汉仪中圆简" panose="02010600000101010101" charset="-122"/>
                  <a:ea typeface="汉仪中圆简" panose="02010600000101010101" charset="-122"/>
                  <a:cs typeface="汉仪中圆简" panose="02010600000101010101" charset="-122"/>
                </a:rPr>
                <a:t>访问我的小店</a:t>
              </a:r>
              <a:endParaRPr lang="zh-CN" altLang="en-US" sz="2000">
                <a:solidFill>
                  <a:schemeClr val="bg1"/>
                </a:solidFill>
                <a:latin typeface="汉仪中圆简" panose="02010600000101010101" charset="-122"/>
                <a:ea typeface="汉仪中圆简" panose="02010600000101010101" charset="-122"/>
                <a:cs typeface="汉仪中圆简" panose="02010600000101010101" charset="-122"/>
              </a:endParaRPr>
            </a:p>
            <a:p>
              <a:pPr algn="l"/>
              <a:r>
                <a:rPr lang="zh-CN" altLang="en-US" sz="2000">
                  <a:solidFill>
                    <a:schemeClr val="bg1"/>
                  </a:solidFill>
                  <a:latin typeface="汉仪中圆简" panose="02010600000101010101" charset="-122"/>
                  <a:ea typeface="汉仪中圆简" panose="02010600000101010101" charset="-122"/>
                  <a:cs typeface="汉仪中圆简" panose="02010600000101010101" charset="-122"/>
                </a:rPr>
                <a:t>https://www.docer.com/works?userid=280679989</a:t>
              </a:r>
              <a:endParaRPr lang="zh-CN" altLang="en-US" sz="2000">
                <a:solidFill>
                  <a:schemeClr val="bg1"/>
                </a:solidFill>
                <a:latin typeface="汉仪中圆简" panose="02010600000101010101" charset="-122"/>
                <a:ea typeface="汉仪中圆简" panose="02010600000101010101" charset="-122"/>
                <a:cs typeface="汉仪中圆简" panose="02010600000101010101" charset="-122"/>
              </a:endParaRPr>
            </a:p>
          </p:txBody>
        </p:sp>
        <p:pic>
          <p:nvPicPr>
            <p:cNvPr id="172" name="图片 72" descr="D:\常用资料\稻壳模板\素材\稻壳二维码透明底.png稻壳二维码透明底"/>
            <p:cNvPicPr>
              <a:picLocks noChangeAspect="1"/>
            </p:cNvPicPr>
            <p:nvPr/>
          </p:nvPicPr>
          <p:blipFill>
            <a:blip r:embed="rId1"/>
            <a:srcRect/>
            <a:stretch>
              <a:fillRect/>
            </a:stretch>
          </p:blipFill>
          <p:spPr>
            <a:xfrm>
              <a:off x="12510" y="5165"/>
              <a:ext cx="3042" cy="3049"/>
            </a:xfrm>
            <a:prstGeom prst="rect">
              <a:avLst/>
            </a:prstGeom>
            <a:solidFill>
              <a:schemeClr val="bg1"/>
            </a:solidFill>
          </p:spPr>
        </p:pic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470" y="1461770"/>
            <a:ext cx="4381500" cy="406908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文本框 14"/>
          <p:cNvSpPr txBox="1"/>
          <p:nvPr/>
        </p:nvSpPr>
        <p:spPr>
          <a:xfrm>
            <a:off x="4980305" y="1108710"/>
            <a:ext cx="223393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6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目录</a:t>
            </a:r>
            <a:endParaRPr lang="zh-CN" altLang="en-US" sz="66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250180" y="2040890"/>
            <a:ext cx="172656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dist"/>
            <a:r>
              <a:rPr lang="en-US" altLang="zh-CN" sz="20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contents</a:t>
            </a:r>
            <a:endParaRPr lang="en-US" altLang="zh-CN" sz="20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98195" y="3994150"/>
            <a:ext cx="2350770" cy="2077720"/>
            <a:chOff x="1543" y="6479"/>
            <a:chExt cx="3702" cy="3272"/>
          </a:xfrm>
        </p:grpSpPr>
        <p:sp>
          <p:nvSpPr>
            <p:cNvPr id="18" name="文本框 17"/>
            <p:cNvSpPr txBox="1"/>
            <p:nvPr/>
          </p:nvSpPr>
          <p:spPr>
            <a:xfrm>
              <a:off x="1810" y="7952"/>
              <a:ext cx="3168" cy="9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>
                <a:lnSpc>
                  <a:spcPct val="14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行业发展概述</a:t>
              </a:r>
              <a:endParaRPr lang="zh-CN" altLang="en-US" sz="24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543" y="8833"/>
              <a:ext cx="3702" cy="9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Overview of industry development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 rot="0">
              <a:off x="2690" y="6479"/>
              <a:ext cx="1408" cy="1408"/>
              <a:chOff x="2751" y="6381"/>
              <a:chExt cx="1408" cy="1408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2751" y="6381"/>
                <a:ext cx="1408" cy="1408"/>
              </a:xfrm>
              <a:prstGeom prst="rect">
                <a:avLst/>
              </a:prstGeom>
              <a:noFill/>
              <a:ln>
                <a:solidFill>
                  <a:schemeClr val="bg1">
                    <a:alpha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蔡圆圆camille（卡米设计）"/>
              <p:cNvSpPr>
                <a:spLocks noEditPoints="1"/>
              </p:cNvSpPr>
              <p:nvPr/>
            </p:nvSpPr>
            <p:spPr bwMode="auto">
              <a:xfrm>
                <a:off x="3128" y="6610"/>
                <a:ext cx="654" cy="950"/>
              </a:xfrm>
              <a:custGeom>
                <a:avLst/>
                <a:gdLst>
                  <a:gd name="T0" fmla="*/ 122 w 140"/>
                  <a:gd name="T1" fmla="*/ 0 h 255"/>
                  <a:gd name="T2" fmla="*/ 140 w 140"/>
                  <a:gd name="T3" fmla="*/ 153 h 255"/>
                  <a:gd name="T4" fmla="*/ 138 w 140"/>
                  <a:gd name="T5" fmla="*/ 140 h 255"/>
                  <a:gd name="T6" fmla="*/ 125 w 140"/>
                  <a:gd name="T7" fmla="*/ 137 h 255"/>
                  <a:gd name="T8" fmla="*/ 124 w 140"/>
                  <a:gd name="T9" fmla="*/ 109 h 255"/>
                  <a:gd name="T10" fmla="*/ 110 w 140"/>
                  <a:gd name="T11" fmla="*/ 127 h 255"/>
                  <a:gd name="T12" fmla="*/ 109 w 140"/>
                  <a:gd name="T13" fmla="*/ 115 h 255"/>
                  <a:gd name="T14" fmla="*/ 107 w 140"/>
                  <a:gd name="T15" fmla="*/ 64 h 255"/>
                  <a:gd name="T16" fmla="*/ 56 w 140"/>
                  <a:gd name="T17" fmla="*/ 64 h 255"/>
                  <a:gd name="T18" fmla="*/ 56 w 140"/>
                  <a:gd name="T19" fmla="*/ 116 h 255"/>
                  <a:gd name="T20" fmla="*/ 65 w 140"/>
                  <a:gd name="T21" fmla="*/ 130 h 255"/>
                  <a:gd name="T22" fmla="*/ 49 w 140"/>
                  <a:gd name="T23" fmla="*/ 123 h 255"/>
                  <a:gd name="T24" fmla="*/ 49 w 140"/>
                  <a:gd name="T25" fmla="*/ 57 h 255"/>
                  <a:gd name="T26" fmla="*/ 115 w 140"/>
                  <a:gd name="T27" fmla="*/ 57 h 255"/>
                  <a:gd name="T28" fmla="*/ 124 w 140"/>
                  <a:gd name="T29" fmla="*/ 31 h 255"/>
                  <a:gd name="T30" fmla="*/ 16 w 140"/>
                  <a:gd name="T31" fmla="*/ 180 h 255"/>
                  <a:gd name="T32" fmla="*/ 59 w 140"/>
                  <a:gd name="T33" fmla="*/ 213 h 255"/>
                  <a:gd name="T34" fmla="*/ 0 w 140"/>
                  <a:gd name="T35" fmla="*/ 194 h 255"/>
                  <a:gd name="T36" fmla="*/ 19 w 140"/>
                  <a:gd name="T37" fmla="*/ 0 h 255"/>
                  <a:gd name="T38" fmla="*/ 73 w 140"/>
                  <a:gd name="T39" fmla="*/ 236 h 255"/>
                  <a:gd name="T40" fmla="*/ 137 w 140"/>
                  <a:gd name="T41" fmla="*/ 240 h 255"/>
                  <a:gd name="T42" fmla="*/ 93 w 140"/>
                  <a:gd name="T43" fmla="*/ 99 h 255"/>
                  <a:gd name="T44" fmla="*/ 79 w 140"/>
                  <a:gd name="T45" fmla="*/ 160 h 255"/>
                  <a:gd name="T46" fmla="*/ 74 w 140"/>
                  <a:gd name="T47" fmla="*/ 140 h 255"/>
                  <a:gd name="T48" fmla="*/ 81 w 140"/>
                  <a:gd name="T49" fmla="*/ 225 h 255"/>
                  <a:gd name="T50" fmla="*/ 134 w 140"/>
                  <a:gd name="T51" fmla="*/ 165 h 255"/>
                  <a:gd name="T52" fmla="*/ 127 w 140"/>
                  <a:gd name="T53" fmla="*/ 151 h 255"/>
                  <a:gd name="T54" fmla="*/ 115 w 140"/>
                  <a:gd name="T55" fmla="*/ 155 h 255"/>
                  <a:gd name="T56" fmla="*/ 112 w 140"/>
                  <a:gd name="T57" fmla="*/ 141 h 255"/>
                  <a:gd name="T58" fmla="*/ 99 w 140"/>
                  <a:gd name="T59" fmla="*/ 147 h 255"/>
                  <a:gd name="T60" fmla="*/ 93 w 140"/>
                  <a:gd name="T61" fmla="*/ 99 h 255"/>
                  <a:gd name="T62" fmla="*/ 63 w 140"/>
                  <a:gd name="T63" fmla="*/ 72 h 255"/>
                  <a:gd name="T64" fmla="*/ 63 w 140"/>
                  <a:gd name="T65" fmla="*/ 108 h 255"/>
                  <a:gd name="T66" fmla="*/ 68 w 140"/>
                  <a:gd name="T67" fmla="*/ 99 h 255"/>
                  <a:gd name="T68" fmla="*/ 70 w 140"/>
                  <a:gd name="T69" fmla="*/ 79 h 255"/>
                  <a:gd name="T70" fmla="*/ 93 w 140"/>
                  <a:gd name="T71" fmla="*/ 79 h 255"/>
                  <a:gd name="T72" fmla="*/ 106 w 140"/>
                  <a:gd name="T73" fmla="*/ 99 h 255"/>
                  <a:gd name="T74" fmla="*/ 100 w 140"/>
                  <a:gd name="T75" fmla="*/ 72 h 255"/>
                  <a:gd name="T76" fmla="*/ 44 w 140"/>
                  <a:gd name="T77" fmla="*/ 10 h 255"/>
                  <a:gd name="T78" fmla="*/ 93 w 140"/>
                  <a:gd name="T79" fmla="*/ 18 h 255"/>
                  <a:gd name="T80" fmla="*/ 44 w 140"/>
                  <a:gd name="T81" fmla="*/ 10 h 255"/>
                  <a:gd name="T82" fmla="*/ 25 w 140"/>
                  <a:gd name="T83" fmla="*/ 197 h 255"/>
                  <a:gd name="T84" fmla="*/ 49 w 140"/>
                  <a:gd name="T85" fmla="*/ 193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40" h="255">
                    <a:moveTo>
                      <a:pt x="19" y="0"/>
                    </a:moveTo>
                    <a:cubicBezTo>
                      <a:pt x="122" y="0"/>
                      <a:pt x="122" y="0"/>
                      <a:pt x="122" y="0"/>
                    </a:cubicBezTo>
                    <a:cubicBezTo>
                      <a:pt x="132" y="0"/>
                      <a:pt x="140" y="9"/>
                      <a:pt x="140" y="19"/>
                    </a:cubicBezTo>
                    <a:cubicBezTo>
                      <a:pt x="140" y="153"/>
                      <a:pt x="140" y="153"/>
                      <a:pt x="140" y="153"/>
                    </a:cubicBezTo>
                    <a:cubicBezTo>
                      <a:pt x="140" y="151"/>
                      <a:pt x="140" y="150"/>
                      <a:pt x="140" y="149"/>
                    </a:cubicBezTo>
                    <a:cubicBezTo>
                      <a:pt x="138" y="140"/>
                      <a:pt x="138" y="140"/>
                      <a:pt x="138" y="140"/>
                    </a:cubicBezTo>
                    <a:cubicBezTo>
                      <a:pt x="130" y="138"/>
                      <a:pt x="130" y="138"/>
                      <a:pt x="130" y="138"/>
                    </a:cubicBezTo>
                    <a:cubicBezTo>
                      <a:pt x="128" y="138"/>
                      <a:pt x="126" y="138"/>
                      <a:pt x="125" y="137"/>
                    </a:cubicBezTo>
                    <a:cubicBezTo>
                      <a:pt x="124" y="135"/>
                      <a:pt x="124" y="135"/>
                      <a:pt x="124" y="135"/>
                    </a:cubicBezTo>
                    <a:cubicBezTo>
                      <a:pt x="124" y="109"/>
                      <a:pt x="124" y="109"/>
                      <a:pt x="124" y="109"/>
                    </a:cubicBezTo>
                    <a:cubicBezTo>
                      <a:pt x="122" y="114"/>
                      <a:pt x="119" y="119"/>
                      <a:pt x="115" y="123"/>
                    </a:cubicBezTo>
                    <a:cubicBezTo>
                      <a:pt x="113" y="124"/>
                      <a:pt x="112" y="126"/>
                      <a:pt x="110" y="127"/>
                    </a:cubicBezTo>
                    <a:cubicBezTo>
                      <a:pt x="109" y="127"/>
                      <a:pt x="109" y="127"/>
                      <a:pt x="109" y="127"/>
                    </a:cubicBezTo>
                    <a:cubicBezTo>
                      <a:pt x="109" y="123"/>
                      <a:pt x="109" y="119"/>
                      <a:pt x="109" y="115"/>
                    </a:cubicBezTo>
                    <a:cubicBezTo>
                      <a:pt x="115" y="108"/>
                      <a:pt x="118" y="100"/>
                      <a:pt x="118" y="90"/>
                    </a:cubicBezTo>
                    <a:cubicBezTo>
                      <a:pt x="118" y="80"/>
                      <a:pt x="114" y="71"/>
                      <a:pt x="107" y="64"/>
                    </a:cubicBezTo>
                    <a:cubicBezTo>
                      <a:pt x="101" y="58"/>
                      <a:pt x="92" y="54"/>
                      <a:pt x="82" y="54"/>
                    </a:cubicBezTo>
                    <a:cubicBezTo>
                      <a:pt x="72" y="54"/>
                      <a:pt x="63" y="58"/>
                      <a:pt x="56" y="64"/>
                    </a:cubicBezTo>
                    <a:cubicBezTo>
                      <a:pt x="50" y="71"/>
                      <a:pt x="45" y="80"/>
                      <a:pt x="45" y="90"/>
                    </a:cubicBezTo>
                    <a:cubicBezTo>
                      <a:pt x="45" y="100"/>
                      <a:pt x="50" y="109"/>
                      <a:pt x="56" y="116"/>
                    </a:cubicBezTo>
                    <a:cubicBezTo>
                      <a:pt x="59" y="118"/>
                      <a:pt x="62" y="121"/>
                      <a:pt x="65" y="122"/>
                    </a:cubicBezTo>
                    <a:cubicBezTo>
                      <a:pt x="65" y="125"/>
                      <a:pt x="65" y="128"/>
                      <a:pt x="65" y="130"/>
                    </a:cubicBezTo>
                    <a:cubicBezTo>
                      <a:pt x="62" y="132"/>
                      <a:pt x="62" y="132"/>
                      <a:pt x="62" y="132"/>
                    </a:cubicBezTo>
                    <a:cubicBezTo>
                      <a:pt x="57" y="130"/>
                      <a:pt x="53" y="127"/>
                      <a:pt x="49" y="123"/>
                    </a:cubicBezTo>
                    <a:cubicBezTo>
                      <a:pt x="41" y="114"/>
                      <a:pt x="36" y="103"/>
                      <a:pt x="36" y="90"/>
                    </a:cubicBezTo>
                    <a:cubicBezTo>
                      <a:pt x="36" y="77"/>
                      <a:pt x="41" y="66"/>
                      <a:pt x="49" y="57"/>
                    </a:cubicBezTo>
                    <a:cubicBezTo>
                      <a:pt x="57" y="49"/>
                      <a:pt x="69" y="44"/>
                      <a:pt x="82" y="44"/>
                    </a:cubicBezTo>
                    <a:cubicBezTo>
                      <a:pt x="95" y="44"/>
                      <a:pt x="106" y="49"/>
                      <a:pt x="115" y="57"/>
                    </a:cubicBezTo>
                    <a:cubicBezTo>
                      <a:pt x="119" y="61"/>
                      <a:pt x="122" y="66"/>
                      <a:pt x="124" y="71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6" y="180"/>
                      <a:pt x="16" y="180"/>
                      <a:pt x="16" y="180"/>
                    </a:cubicBezTo>
                    <a:cubicBezTo>
                      <a:pt x="51" y="180"/>
                      <a:pt x="51" y="180"/>
                      <a:pt x="51" y="180"/>
                    </a:cubicBezTo>
                    <a:cubicBezTo>
                      <a:pt x="53" y="191"/>
                      <a:pt x="55" y="202"/>
                      <a:pt x="59" y="213"/>
                    </a:cubicBezTo>
                    <a:cubicBezTo>
                      <a:pt x="19" y="213"/>
                      <a:pt x="19" y="213"/>
                      <a:pt x="19" y="213"/>
                    </a:cubicBezTo>
                    <a:cubicBezTo>
                      <a:pt x="9" y="213"/>
                      <a:pt x="0" y="204"/>
                      <a:pt x="0" y="194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9"/>
                      <a:pt x="9" y="0"/>
                      <a:pt x="19" y="0"/>
                    </a:cubicBezTo>
                    <a:close/>
                    <a:moveTo>
                      <a:pt x="133" y="222"/>
                    </a:moveTo>
                    <a:cubicBezTo>
                      <a:pt x="73" y="236"/>
                      <a:pt x="73" y="236"/>
                      <a:pt x="73" y="236"/>
                    </a:cubicBezTo>
                    <a:cubicBezTo>
                      <a:pt x="77" y="255"/>
                      <a:pt x="77" y="255"/>
                      <a:pt x="77" y="255"/>
                    </a:cubicBezTo>
                    <a:cubicBezTo>
                      <a:pt x="137" y="240"/>
                      <a:pt x="137" y="240"/>
                      <a:pt x="137" y="240"/>
                    </a:cubicBezTo>
                    <a:cubicBezTo>
                      <a:pt x="133" y="222"/>
                      <a:pt x="133" y="222"/>
                      <a:pt x="133" y="222"/>
                    </a:cubicBezTo>
                    <a:close/>
                    <a:moveTo>
                      <a:pt x="93" y="99"/>
                    </a:moveTo>
                    <a:cubicBezTo>
                      <a:pt x="89" y="99"/>
                      <a:pt x="85" y="99"/>
                      <a:pt x="82" y="99"/>
                    </a:cubicBezTo>
                    <a:cubicBezTo>
                      <a:pt x="77" y="118"/>
                      <a:pt x="77" y="141"/>
                      <a:pt x="79" y="160"/>
                    </a:cubicBezTo>
                    <a:cubicBezTo>
                      <a:pt x="74" y="163"/>
                      <a:pt x="74" y="163"/>
                      <a:pt x="74" y="163"/>
                    </a:cubicBezTo>
                    <a:cubicBezTo>
                      <a:pt x="74" y="140"/>
                      <a:pt x="74" y="140"/>
                      <a:pt x="74" y="140"/>
                    </a:cubicBezTo>
                    <a:cubicBezTo>
                      <a:pt x="62" y="150"/>
                      <a:pt x="62" y="150"/>
                      <a:pt x="62" y="150"/>
                    </a:cubicBezTo>
                    <a:cubicBezTo>
                      <a:pt x="63" y="181"/>
                      <a:pt x="68" y="211"/>
                      <a:pt x="81" y="225"/>
                    </a:cubicBezTo>
                    <a:cubicBezTo>
                      <a:pt x="94" y="223"/>
                      <a:pt x="107" y="222"/>
                      <a:pt x="120" y="220"/>
                    </a:cubicBezTo>
                    <a:cubicBezTo>
                      <a:pt x="126" y="206"/>
                      <a:pt x="132" y="189"/>
                      <a:pt x="134" y="165"/>
                    </a:cubicBezTo>
                    <a:cubicBezTo>
                      <a:pt x="134" y="165"/>
                      <a:pt x="131" y="164"/>
                      <a:pt x="127" y="162"/>
                    </a:cubicBezTo>
                    <a:cubicBezTo>
                      <a:pt x="128" y="158"/>
                      <a:pt x="127" y="155"/>
                      <a:pt x="127" y="151"/>
                    </a:cubicBezTo>
                    <a:cubicBezTo>
                      <a:pt x="124" y="151"/>
                      <a:pt x="120" y="150"/>
                      <a:pt x="117" y="149"/>
                    </a:cubicBezTo>
                    <a:cubicBezTo>
                      <a:pt x="116" y="151"/>
                      <a:pt x="115" y="153"/>
                      <a:pt x="115" y="155"/>
                    </a:cubicBezTo>
                    <a:cubicBezTo>
                      <a:pt x="112" y="154"/>
                      <a:pt x="112" y="154"/>
                      <a:pt x="112" y="154"/>
                    </a:cubicBezTo>
                    <a:cubicBezTo>
                      <a:pt x="113" y="149"/>
                      <a:pt x="113" y="145"/>
                      <a:pt x="112" y="141"/>
                    </a:cubicBezTo>
                    <a:cubicBezTo>
                      <a:pt x="109" y="140"/>
                      <a:pt x="106" y="139"/>
                      <a:pt x="102" y="139"/>
                    </a:cubicBezTo>
                    <a:cubicBezTo>
                      <a:pt x="101" y="141"/>
                      <a:pt x="100" y="144"/>
                      <a:pt x="99" y="147"/>
                    </a:cubicBezTo>
                    <a:cubicBezTo>
                      <a:pt x="98" y="146"/>
                      <a:pt x="96" y="146"/>
                      <a:pt x="95" y="145"/>
                    </a:cubicBezTo>
                    <a:cubicBezTo>
                      <a:pt x="97" y="130"/>
                      <a:pt x="96" y="114"/>
                      <a:pt x="93" y="99"/>
                    </a:cubicBezTo>
                    <a:close/>
                    <a:moveTo>
                      <a:pt x="82" y="64"/>
                    </a:moveTo>
                    <a:cubicBezTo>
                      <a:pt x="75" y="64"/>
                      <a:pt x="68" y="67"/>
                      <a:pt x="63" y="72"/>
                    </a:cubicBezTo>
                    <a:cubicBezTo>
                      <a:pt x="59" y="76"/>
                      <a:pt x="56" y="83"/>
                      <a:pt x="56" y="90"/>
                    </a:cubicBezTo>
                    <a:cubicBezTo>
                      <a:pt x="56" y="97"/>
                      <a:pt x="59" y="104"/>
                      <a:pt x="63" y="108"/>
                    </a:cubicBezTo>
                    <a:cubicBezTo>
                      <a:pt x="64" y="109"/>
                      <a:pt x="65" y="110"/>
                      <a:pt x="66" y="111"/>
                    </a:cubicBezTo>
                    <a:cubicBezTo>
                      <a:pt x="67" y="107"/>
                      <a:pt x="67" y="103"/>
                      <a:pt x="68" y="99"/>
                    </a:cubicBezTo>
                    <a:cubicBezTo>
                      <a:pt x="67" y="96"/>
                      <a:pt x="66" y="93"/>
                      <a:pt x="66" y="90"/>
                    </a:cubicBezTo>
                    <a:cubicBezTo>
                      <a:pt x="66" y="86"/>
                      <a:pt x="68" y="82"/>
                      <a:pt x="70" y="79"/>
                    </a:cubicBezTo>
                    <a:cubicBezTo>
                      <a:pt x="73" y="76"/>
                      <a:pt x="77" y="74"/>
                      <a:pt x="82" y="74"/>
                    </a:cubicBezTo>
                    <a:cubicBezTo>
                      <a:pt x="86" y="74"/>
                      <a:pt x="90" y="76"/>
                      <a:pt x="93" y="79"/>
                    </a:cubicBezTo>
                    <a:cubicBezTo>
                      <a:pt x="95" y="81"/>
                      <a:pt x="97" y="83"/>
                      <a:pt x="97" y="86"/>
                    </a:cubicBezTo>
                    <a:cubicBezTo>
                      <a:pt x="102" y="89"/>
                      <a:pt x="105" y="94"/>
                      <a:pt x="106" y="99"/>
                    </a:cubicBezTo>
                    <a:cubicBezTo>
                      <a:pt x="107" y="96"/>
                      <a:pt x="108" y="93"/>
                      <a:pt x="108" y="90"/>
                    </a:cubicBezTo>
                    <a:cubicBezTo>
                      <a:pt x="108" y="83"/>
                      <a:pt x="105" y="76"/>
                      <a:pt x="100" y="72"/>
                    </a:cubicBezTo>
                    <a:cubicBezTo>
                      <a:pt x="95" y="67"/>
                      <a:pt x="89" y="64"/>
                      <a:pt x="82" y="64"/>
                    </a:cubicBezTo>
                    <a:close/>
                    <a:moveTo>
                      <a:pt x="44" y="10"/>
                    </a:moveTo>
                    <a:cubicBezTo>
                      <a:pt x="44" y="18"/>
                      <a:pt x="44" y="18"/>
                      <a:pt x="44" y="18"/>
                    </a:cubicBezTo>
                    <a:cubicBezTo>
                      <a:pt x="93" y="18"/>
                      <a:pt x="93" y="18"/>
                      <a:pt x="93" y="18"/>
                    </a:cubicBezTo>
                    <a:cubicBezTo>
                      <a:pt x="93" y="10"/>
                      <a:pt x="93" y="10"/>
                      <a:pt x="93" y="10"/>
                    </a:cubicBezTo>
                    <a:cubicBezTo>
                      <a:pt x="44" y="10"/>
                      <a:pt x="44" y="10"/>
                      <a:pt x="44" y="10"/>
                    </a:cubicBezTo>
                    <a:close/>
                    <a:moveTo>
                      <a:pt x="25" y="193"/>
                    </a:moveTo>
                    <a:cubicBezTo>
                      <a:pt x="25" y="197"/>
                      <a:pt x="25" y="197"/>
                      <a:pt x="25" y="197"/>
                    </a:cubicBezTo>
                    <a:cubicBezTo>
                      <a:pt x="49" y="197"/>
                      <a:pt x="49" y="197"/>
                      <a:pt x="49" y="197"/>
                    </a:cubicBezTo>
                    <a:cubicBezTo>
                      <a:pt x="49" y="193"/>
                      <a:pt x="49" y="193"/>
                      <a:pt x="49" y="193"/>
                    </a:cubicBezTo>
                    <a:lnTo>
                      <a:pt x="25" y="193"/>
                    </a:lnTo>
                    <a:close/>
                  </a:path>
                </a:pathLst>
              </a:custGeom>
              <a:solidFill>
                <a:srgbClr val="CAA97C"/>
              </a:solidFill>
              <a:ln>
                <a:noFill/>
              </a:ln>
            </p:spPr>
          </p:sp>
        </p:grpSp>
      </p:grpSp>
      <p:grpSp>
        <p:nvGrpSpPr>
          <p:cNvPr id="9" name="组合 8"/>
          <p:cNvGrpSpPr/>
          <p:nvPr/>
        </p:nvGrpSpPr>
        <p:grpSpPr>
          <a:xfrm>
            <a:off x="3475990" y="3994150"/>
            <a:ext cx="2548890" cy="2077720"/>
            <a:chOff x="5447" y="6479"/>
            <a:chExt cx="4014" cy="3272"/>
          </a:xfrm>
        </p:grpSpPr>
        <p:sp>
          <p:nvSpPr>
            <p:cNvPr id="21" name="文本框 20"/>
            <p:cNvSpPr txBox="1"/>
            <p:nvPr/>
          </p:nvSpPr>
          <p:spPr>
            <a:xfrm>
              <a:off x="5870" y="7981"/>
              <a:ext cx="3168" cy="9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>
                <a:lnSpc>
                  <a:spcPct val="14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行业环境分析</a:t>
              </a:r>
              <a:endParaRPr lang="zh-CN" altLang="en-US" sz="24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447" y="8833"/>
              <a:ext cx="4014" cy="9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Industry environment analysis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  <p:grpSp>
          <p:nvGrpSpPr>
            <p:cNvPr id="3" name="组合 2"/>
            <p:cNvGrpSpPr/>
            <p:nvPr/>
          </p:nvGrpSpPr>
          <p:grpSpPr>
            <a:xfrm rot="0">
              <a:off x="6750" y="6479"/>
              <a:ext cx="1408" cy="1408"/>
              <a:chOff x="6740" y="6468"/>
              <a:chExt cx="1408" cy="1408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6740" y="6468"/>
                <a:ext cx="1408" cy="1408"/>
              </a:xfrm>
              <a:prstGeom prst="rect">
                <a:avLst/>
              </a:prstGeom>
              <a:noFill/>
              <a:ln>
                <a:solidFill>
                  <a:schemeClr val="bg1">
                    <a:alpha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Camille7"/>
              <p:cNvSpPr>
                <a:spLocks noEditPoints="1"/>
              </p:cNvSpPr>
              <p:nvPr/>
            </p:nvSpPr>
            <p:spPr bwMode="auto">
              <a:xfrm>
                <a:off x="6926" y="6779"/>
                <a:ext cx="1036" cy="786"/>
              </a:xfrm>
              <a:custGeom>
                <a:avLst/>
                <a:gdLst>
                  <a:gd name="T0" fmla="*/ 48 w 257"/>
                  <a:gd name="T1" fmla="*/ 0 h 179"/>
                  <a:gd name="T2" fmla="*/ 212 w 257"/>
                  <a:gd name="T3" fmla="*/ 0 h 179"/>
                  <a:gd name="T4" fmla="*/ 235 w 257"/>
                  <a:gd name="T5" fmla="*/ 23 h 179"/>
                  <a:gd name="T6" fmla="*/ 235 w 257"/>
                  <a:gd name="T7" fmla="*/ 137 h 179"/>
                  <a:gd name="T8" fmla="*/ 25 w 257"/>
                  <a:gd name="T9" fmla="*/ 137 h 179"/>
                  <a:gd name="T10" fmla="*/ 25 w 257"/>
                  <a:gd name="T11" fmla="*/ 23 h 179"/>
                  <a:gd name="T12" fmla="*/ 48 w 257"/>
                  <a:gd name="T13" fmla="*/ 0 h 179"/>
                  <a:gd name="T14" fmla="*/ 64 w 257"/>
                  <a:gd name="T15" fmla="*/ 84 h 179"/>
                  <a:gd name="T16" fmla="*/ 64 w 257"/>
                  <a:gd name="T17" fmla="*/ 94 h 179"/>
                  <a:gd name="T18" fmla="*/ 137 w 257"/>
                  <a:gd name="T19" fmla="*/ 94 h 179"/>
                  <a:gd name="T20" fmla="*/ 137 w 257"/>
                  <a:gd name="T21" fmla="*/ 84 h 179"/>
                  <a:gd name="T22" fmla="*/ 64 w 257"/>
                  <a:gd name="T23" fmla="*/ 84 h 179"/>
                  <a:gd name="T24" fmla="*/ 64 w 257"/>
                  <a:gd name="T25" fmla="*/ 60 h 179"/>
                  <a:gd name="T26" fmla="*/ 64 w 257"/>
                  <a:gd name="T27" fmla="*/ 70 h 179"/>
                  <a:gd name="T28" fmla="*/ 122 w 257"/>
                  <a:gd name="T29" fmla="*/ 70 h 179"/>
                  <a:gd name="T30" fmla="*/ 122 w 257"/>
                  <a:gd name="T31" fmla="*/ 60 h 179"/>
                  <a:gd name="T32" fmla="*/ 64 w 257"/>
                  <a:gd name="T33" fmla="*/ 60 h 179"/>
                  <a:gd name="T34" fmla="*/ 64 w 257"/>
                  <a:gd name="T35" fmla="*/ 37 h 179"/>
                  <a:gd name="T36" fmla="*/ 64 w 257"/>
                  <a:gd name="T37" fmla="*/ 46 h 179"/>
                  <a:gd name="T38" fmla="*/ 137 w 257"/>
                  <a:gd name="T39" fmla="*/ 46 h 179"/>
                  <a:gd name="T40" fmla="*/ 137 w 257"/>
                  <a:gd name="T41" fmla="*/ 37 h 179"/>
                  <a:gd name="T42" fmla="*/ 64 w 257"/>
                  <a:gd name="T43" fmla="*/ 37 h 179"/>
                  <a:gd name="T44" fmla="*/ 146 w 257"/>
                  <a:gd name="T45" fmla="*/ 67 h 179"/>
                  <a:gd name="T46" fmla="*/ 166 w 257"/>
                  <a:gd name="T47" fmla="*/ 99 h 179"/>
                  <a:gd name="T48" fmla="*/ 172 w 257"/>
                  <a:gd name="T49" fmla="*/ 89 h 179"/>
                  <a:gd name="T50" fmla="*/ 189 w 257"/>
                  <a:gd name="T51" fmla="*/ 100 h 179"/>
                  <a:gd name="T52" fmla="*/ 195 w 257"/>
                  <a:gd name="T53" fmla="*/ 90 h 179"/>
                  <a:gd name="T54" fmla="*/ 178 w 257"/>
                  <a:gd name="T55" fmla="*/ 79 h 179"/>
                  <a:gd name="T56" fmla="*/ 184 w 257"/>
                  <a:gd name="T57" fmla="*/ 70 h 179"/>
                  <a:gd name="T58" fmla="*/ 146 w 257"/>
                  <a:gd name="T59" fmla="*/ 67 h 179"/>
                  <a:gd name="T60" fmla="*/ 0 w 257"/>
                  <a:gd name="T61" fmla="*/ 146 h 179"/>
                  <a:gd name="T62" fmla="*/ 257 w 257"/>
                  <a:gd name="T63" fmla="*/ 146 h 179"/>
                  <a:gd name="T64" fmla="*/ 257 w 257"/>
                  <a:gd name="T65" fmla="*/ 172 h 179"/>
                  <a:gd name="T66" fmla="*/ 249 w 257"/>
                  <a:gd name="T67" fmla="*/ 179 h 179"/>
                  <a:gd name="T68" fmla="*/ 7 w 257"/>
                  <a:gd name="T69" fmla="*/ 179 h 179"/>
                  <a:gd name="T70" fmla="*/ 0 w 257"/>
                  <a:gd name="T71" fmla="*/ 172 h 179"/>
                  <a:gd name="T72" fmla="*/ 0 w 257"/>
                  <a:gd name="T73" fmla="*/ 146 h 179"/>
                  <a:gd name="T74" fmla="*/ 17 w 257"/>
                  <a:gd name="T75" fmla="*/ 155 h 179"/>
                  <a:gd name="T76" fmla="*/ 17 w 257"/>
                  <a:gd name="T77" fmla="*/ 163 h 179"/>
                  <a:gd name="T78" fmla="*/ 39 w 257"/>
                  <a:gd name="T79" fmla="*/ 163 h 179"/>
                  <a:gd name="T80" fmla="*/ 39 w 257"/>
                  <a:gd name="T81" fmla="*/ 155 h 179"/>
                  <a:gd name="T82" fmla="*/ 17 w 257"/>
                  <a:gd name="T83" fmla="*/ 155 h 179"/>
                  <a:gd name="T84" fmla="*/ 220 w 257"/>
                  <a:gd name="T85" fmla="*/ 155 h 179"/>
                  <a:gd name="T86" fmla="*/ 220 w 257"/>
                  <a:gd name="T87" fmla="*/ 163 h 179"/>
                  <a:gd name="T88" fmla="*/ 242 w 257"/>
                  <a:gd name="T89" fmla="*/ 163 h 179"/>
                  <a:gd name="T90" fmla="*/ 242 w 257"/>
                  <a:gd name="T91" fmla="*/ 155 h 179"/>
                  <a:gd name="T92" fmla="*/ 220 w 257"/>
                  <a:gd name="T93" fmla="*/ 155 h 179"/>
                  <a:gd name="T94" fmla="*/ 49 w 257"/>
                  <a:gd name="T95" fmla="*/ 155 h 179"/>
                  <a:gd name="T96" fmla="*/ 49 w 257"/>
                  <a:gd name="T97" fmla="*/ 163 h 179"/>
                  <a:gd name="T98" fmla="*/ 71 w 257"/>
                  <a:gd name="T99" fmla="*/ 163 h 179"/>
                  <a:gd name="T100" fmla="*/ 71 w 257"/>
                  <a:gd name="T101" fmla="*/ 155 h 179"/>
                  <a:gd name="T102" fmla="*/ 49 w 257"/>
                  <a:gd name="T103" fmla="*/ 155 h 179"/>
                  <a:gd name="T104" fmla="*/ 48 w 257"/>
                  <a:gd name="T105" fmla="*/ 21 h 179"/>
                  <a:gd name="T106" fmla="*/ 48 w 257"/>
                  <a:gd name="T107" fmla="*/ 116 h 179"/>
                  <a:gd name="T108" fmla="*/ 213 w 257"/>
                  <a:gd name="T109" fmla="*/ 116 h 179"/>
                  <a:gd name="T110" fmla="*/ 213 w 257"/>
                  <a:gd name="T111" fmla="*/ 21 h 179"/>
                  <a:gd name="T112" fmla="*/ 48 w 257"/>
                  <a:gd name="T113" fmla="*/ 21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57" h="179">
                    <a:moveTo>
                      <a:pt x="48" y="0"/>
                    </a:moveTo>
                    <a:cubicBezTo>
                      <a:pt x="212" y="0"/>
                      <a:pt x="212" y="0"/>
                      <a:pt x="212" y="0"/>
                    </a:cubicBezTo>
                    <a:cubicBezTo>
                      <a:pt x="225" y="0"/>
                      <a:pt x="235" y="10"/>
                      <a:pt x="235" y="23"/>
                    </a:cubicBezTo>
                    <a:cubicBezTo>
                      <a:pt x="235" y="137"/>
                      <a:pt x="235" y="137"/>
                      <a:pt x="235" y="137"/>
                    </a:cubicBezTo>
                    <a:cubicBezTo>
                      <a:pt x="25" y="137"/>
                      <a:pt x="25" y="137"/>
                      <a:pt x="25" y="137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5" y="10"/>
                      <a:pt x="35" y="0"/>
                      <a:pt x="48" y="0"/>
                    </a:cubicBezTo>
                    <a:close/>
                    <a:moveTo>
                      <a:pt x="64" y="84"/>
                    </a:moveTo>
                    <a:cubicBezTo>
                      <a:pt x="64" y="94"/>
                      <a:pt x="64" y="94"/>
                      <a:pt x="64" y="94"/>
                    </a:cubicBezTo>
                    <a:cubicBezTo>
                      <a:pt x="137" y="94"/>
                      <a:pt x="137" y="94"/>
                      <a:pt x="137" y="94"/>
                    </a:cubicBezTo>
                    <a:cubicBezTo>
                      <a:pt x="137" y="84"/>
                      <a:pt x="137" y="84"/>
                      <a:pt x="137" y="84"/>
                    </a:cubicBezTo>
                    <a:cubicBezTo>
                      <a:pt x="64" y="84"/>
                      <a:pt x="64" y="84"/>
                      <a:pt x="64" y="84"/>
                    </a:cubicBezTo>
                    <a:close/>
                    <a:moveTo>
                      <a:pt x="64" y="60"/>
                    </a:moveTo>
                    <a:cubicBezTo>
                      <a:pt x="64" y="70"/>
                      <a:pt x="64" y="70"/>
                      <a:pt x="64" y="70"/>
                    </a:cubicBezTo>
                    <a:cubicBezTo>
                      <a:pt x="122" y="70"/>
                      <a:pt x="122" y="70"/>
                      <a:pt x="122" y="70"/>
                    </a:cubicBezTo>
                    <a:cubicBezTo>
                      <a:pt x="122" y="60"/>
                      <a:pt x="122" y="60"/>
                      <a:pt x="122" y="60"/>
                    </a:cubicBezTo>
                    <a:cubicBezTo>
                      <a:pt x="64" y="60"/>
                      <a:pt x="64" y="60"/>
                      <a:pt x="64" y="60"/>
                    </a:cubicBezTo>
                    <a:close/>
                    <a:moveTo>
                      <a:pt x="64" y="37"/>
                    </a:moveTo>
                    <a:cubicBezTo>
                      <a:pt x="64" y="46"/>
                      <a:pt x="64" y="46"/>
                      <a:pt x="64" y="46"/>
                    </a:cubicBezTo>
                    <a:cubicBezTo>
                      <a:pt x="137" y="46"/>
                      <a:pt x="137" y="46"/>
                      <a:pt x="137" y="46"/>
                    </a:cubicBezTo>
                    <a:cubicBezTo>
                      <a:pt x="137" y="37"/>
                      <a:pt x="137" y="37"/>
                      <a:pt x="137" y="37"/>
                    </a:cubicBezTo>
                    <a:cubicBezTo>
                      <a:pt x="64" y="37"/>
                      <a:pt x="64" y="37"/>
                      <a:pt x="64" y="37"/>
                    </a:cubicBezTo>
                    <a:close/>
                    <a:moveTo>
                      <a:pt x="146" y="67"/>
                    </a:moveTo>
                    <a:cubicBezTo>
                      <a:pt x="166" y="99"/>
                      <a:pt x="166" y="99"/>
                      <a:pt x="166" y="99"/>
                    </a:cubicBezTo>
                    <a:cubicBezTo>
                      <a:pt x="172" y="89"/>
                      <a:pt x="172" y="89"/>
                      <a:pt x="172" y="89"/>
                    </a:cubicBezTo>
                    <a:cubicBezTo>
                      <a:pt x="189" y="100"/>
                      <a:pt x="189" y="100"/>
                      <a:pt x="189" y="100"/>
                    </a:cubicBezTo>
                    <a:cubicBezTo>
                      <a:pt x="195" y="90"/>
                      <a:pt x="195" y="90"/>
                      <a:pt x="195" y="90"/>
                    </a:cubicBezTo>
                    <a:cubicBezTo>
                      <a:pt x="178" y="79"/>
                      <a:pt x="178" y="79"/>
                      <a:pt x="178" y="79"/>
                    </a:cubicBezTo>
                    <a:cubicBezTo>
                      <a:pt x="184" y="70"/>
                      <a:pt x="184" y="70"/>
                      <a:pt x="184" y="70"/>
                    </a:cubicBezTo>
                    <a:cubicBezTo>
                      <a:pt x="146" y="67"/>
                      <a:pt x="146" y="67"/>
                      <a:pt x="146" y="67"/>
                    </a:cubicBezTo>
                    <a:close/>
                    <a:moveTo>
                      <a:pt x="0" y="146"/>
                    </a:moveTo>
                    <a:cubicBezTo>
                      <a:pt x="257" y="146"/>
                      <a:pt x="257" y="146"/>
                      <a:pt x="257" y="146"/>
                    </a:cubicBezTo>
                    <a:cubicBezTo>
                      <a:pt x="257" y="172"/>
                      <a:pt x="257" y="172"/>
                      <a:pt x="257" y="172"/>
                    </a:cubicBezTo>
                    <a:cubicBezTo>
                      <a:pt x="249" y="179"/>
                      <a:pt x="249" y="179"/>
                      <a:pt x="249" y="179"/>
                    </a:cubicBezTo>
                    <a:cubicBezTo>
                      <a:pt x="7" y="179"/>
                      <a:pt x="7" y="179"/>
                      <a:pt x="7" y="179"/>
                    </a:cubicBezTo>
                    <a:cubicBezTo>
                      <a:pt x="0" y="172"/>
                      <a:pt x="0" y="172"/>
                      <a:pt x="0" y="172"/>
                    </a:cubicBezTo>
                    <a:cubicBezTo>
                      <a:pt x="0" y="146"/>
                      <a:pt x="0" y="146"/>
                      <a:pt x="0" y="146"/>
                    </a:cubicBezTo>
                    <a:close/>
                    <a:moveTo>
                      <a:pt x="17" y="155"/>
                    </a:moveTo>
                    <a:cubicBezTo>
                      <a:pt x="17" y="163"/>
                      <a:pt x="17" y="163"/>
                      <a:pt x="17" y="163"/>
                    </a:cubicBezTo>
                    <a:cubicBezTo>
                      <a:pt x="39" y="163"/>
                      <a:pt x="39" y="163"/>
                      <a:pt x="39" y="163"/>
                    </a:cubicBezTo>
                    <a:cubicBezTo>
                      <a:pt x="39" y="155"/>
                      <a:pt x="39" y="155"/>
                      <a:pt x="39" y="155"/>
                    </a:cubicBezTo>
                    <a:cubicBezTo>
                      <a:pt x="17" y="155"/>
                      <a:pt x="17" y="155"/>
                      <a:pt x="17" y="155"/>
                    </a:cubicBezTo>
                    <a:close/>
                    <a:moveTo>
                      <a:pt x="220" y="155"/>
                    </a:moveTo>
                    <a:cubicBezTo>
                      <a:pt x="220" y="163"/>
                      <a:pt x="220" y="163"/>
                      <a:pt x="220" y="163"/>
                    </a:cubicBezTo>
                    <a:cubicBezTo>
                      <a:pt x="242" y="163"/>
                      <a:pt x="242" y="163"/>
                      <a:pt x="242" y="163"/>
                    </a:cubicBezTo>
                    <a:cubicBezTo>
                      <a:pt x="242" y="155"/>
                      <a:pt x="242" y="155"/>
                      <a:pt x="242" y="155"/>
                    </a:cubicBezTo>
                    <a:cubicBezTo>
                      <a:pt x="220" y="155"/>
                      <a:pt x="220" y="155"/>
                      <a:pt x="220" y="155"/>
                    </a:cubicBezTo>
                    <a:close/>
                    <a:moveTo>
                      <a:pt x="49" y="155"/>
                    </a:moveTo>
                    <a:cubicBezTo>
                      <a:pt x="49" y="163"/>
                      <a:pt x="49" y="163"/>
                      <a:pt x="49" y="163"/>
                    </a:cubicBezTo>
                    <a:cubicBezTo>
                      <a:pt x="71" y="163"/>
                      <a:pt x="71" y="163"/>
                      <a:pt x="71" y="163"/>
                    </a:cubicBezTo>
                    <a:cubicBezTo>
                      <a:pt x="71" y="155"/>
                      <a:pt x="71" y="155"/>
                      <a:pt x="71" y="155"/>
                    </a:cubicBezTo>
                    <a:cubicBezTo>
                      <a:pt x="49" y="155"/>
                      <a:pt x="49" y="155"/>
                      <a:pt x="49" y="155"/>
                    </a:cubicBezTo>
                    <a:close/>
                    <a:moveTo>
                      <a:pt x="48" y="21"/>
                    </a:moveTo>
                    <a:cubicBezTo>
                      <a:pt x="48" y="116"/>
                      <a:pt x="48" y="116"/>
                      <a:pt x="48" y="116"/>
                    </a:cubicBezTo>
                    <a:cubicBezTo>
                      <a:pt x="213" y="116"/>
                      <a:pt x="213" y="116"/>
                      <a:pt x="213" y="116"/>
                    </a:cubicBezTo>
                    <a:cubicBezTo>
                      <a:pt x="213" y="21"/>
                      <a:pt x="213" y="21"/>
                      <a:pt x="213" y="21"/>
                    </a:cubicBezTo>
                    <a:lnTo>
                      <a:pt x="48" y="21"/>
                    </a:lnTo>
                    <a:close/>
                  </a:path>
                </a:pathLst>
              </a:custGeom>
              <a:solidFill>
                <a:srgbClr val="CAA97C"/>
              </a:solidFill>
              <a:ln>
                <a:noFill/>
              </a:ln>
            </p:spPr>
          </p:sp>
        </p:grpSp>
      </p:grpSp>
      <p:grpSp>
        <p:nvGrpSpPr>
          <p:cNvPr id="34" name="组合 33"/>
          <p:cNvGrpSpPr/>
          <p:nvPr/>
        </p:nvGrpSpPr>
        <p:grpSpPr>
          <a:xfrm rot="0">
            <a:off x="6351905" y="3994150"/>
            <a:ext cx="2548890" cy="1841500"/>
            <a:chOff x="9832" y="6489"/>
            <a:chExt cx="4014" cy="2900"/>
          </a:xfrm>
        </p:grpSpPr>
        <p:sp>
          <p:nvSpPr>
            <p:cNvPr id="23" name="文本框 22"/>
            <p:cNvSpPr txBox="1"/>
            <p:nvPr/>
          </p:nvSpPr>
          <p:spPr>
            <a:xfrm>
              <a:off x="10015" y="7976"/>
              <a:ext cx="3648" cy="9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>
                <a:lnSpc>
                  <a:spcPct val="14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行业规模及格局</a:t>
              </a:r>
              <a:endParaRPr lang="zh-CN" altLang="en-US" sz="24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9832" y="8858"/>
              <a:ext cx="4014" cy="53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non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Industry scale and pattern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1135" y="6489"/>
              <a:ext cx="1408" cy="1408"/>
              <a:chOff x="11135" y="6257"/>
              <a:chExt cx="1408" cy="1408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11135" y="6257"/>
                <a:ext cx="1408" cy="1408"/>
              </a:xfrm>
              <a:prstGeom prst="rect">
                <a:avLst/>
              </a:prstGeom>
              <a:noFill/>
              <a:ln>
                <a:solidFill>
                  <a:schemeClr val="bg1">
                    <a:alpha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Camille16"/>
              <p:cNvSpPr/>
              <p:nvPr/>
            </p:nvSpPr>
            <p:spPr>
              <a:xfrm>
                <a:off x="11344" y="6536"/>
                <a:ext cx="990" cy="850"/>
              </a:xfrm>
              <a:custGeom>
                <a:avLst/>
                <a:gdLst/>
                <a:ahLst/>
                <a:cxnLst>
                  <a:cxn ang="0">
                    <a:pos x="60483761" y="60862692"/>
                  </a:cxn>
                  <a:cxn ang="0">
                    <a:pos x="60483761" y="60862692"/>
                  </a:cxn>
                  <a:cxn ang="0">
                    <a:pos x="72054192" y="60862692"/>
                  </a:cxn>
                  <a:cxn ang="0">
                    <a:pos x="72054192" y="72455586"/>
                  </a:cxn>
                  <a:cxn ang="0">
                    <a:pos x="130434186" y="72455586"/>
                  </a:cxn>
                  <a:cxn ang="0">
                    <a:pos x="128067082" y="35042209"/>
                  </a:cxn>
                  <a:cxn ang="0">
                    <a:pos x="116496651" y="21078148"/>
                  </a:cxn>
                  <a:cxn ang="0">
                    <a:pos x="95458973" y="21078148"/>
                  </a:cxn>
                  <a:cxn ang="0">
                    <a:pos x="88621582" y="7114086"/>
                  </a:cxn>
                  <a:cxn ang="0">
                    <a:pos x="78891583" y="0"/>
                  </a:cxn>
                  <a:cxn ang="0">
                    <a:pos x="51016514" y="0"/>
                  </a:cxn>
                  <a:cxn ang="0">
                    <a:pos x="44179123" y="7114086"/>
                  </a:cxn>
                  <a:cxn ang="0">
                    <a:pos x="34975212" y="21078148"/>
                  </a:cxn>
                  <a:cxn ang="0">
                    <a:pos x="13937534" y="21078148"/>
                  </a:cxn>
                  <a:cxn ang="0">
                    <a:pos x="2366519" y="35042209"/>
                  </a:cxn>
                  <a:cxn ang="0">
                    <a:pos x="0" y="72455586"/>
                  </a:cxn>
                  <a:cxn ang="0">
                    <a:pos x="60483761" y="72455586"/>
                  </a:cxn>
                  <a:cxn ang="0">
                    <a:pos x="60483761" y="60862692"/>
                  </a:cxn>
                  <a:cxn ang="0">
                    <a:pos x="48912746" y="13964061"/>
                  </a:cxn>
                  <a:cxn ang="0">
                    <a:pos x="48912746" y="13964061"/>
                  </a:cxn>
                  <a:cxn ang="0">
                    <a:pos x="55750138" y="9485254"/>
                  </a:cxn>
                  <a:cxn ang="0">
                    <a:pos x="74684048" y="9485254"/>
                  </a:cxn>
                  <a:cxn ang="0">
                    <a:pos x="81258103" y="13964061"/>
                  </a:cxn>
                  <a:cxn ang="0">
                    <a:pos x="83887959" y="21078148"/>
                  </a:cxn>
                  <a:cxn ang="0">
                    <a:pos x="46546226" y="21078148"/>
                  </a:cxn>
                  <a:cxn ang="0">
                    <a:pos x="48912746" y="13964061"/>
                  </a:cxn>
                  <a:cxn ang="0">
                    <a:pos x="72054192" y="93533735"/>
                  </a:cxn>
                  <a:cxn ang="0">
                    <a:pos x="72054192" y="93533735"/>
                  </a:cxn>
                  <a:cxn ang="0">
                    <a:pos x="60483761" y="93533735"/>
                  </a:cxn>
                  <a:cxn ang="0">
                    <a:pos x="60483761" y="79569673"/>
                  </a:cxn>
                  <a:cxn ang="0">
                    <a:pos x="2366519" y="79569673"/>
                  </a:cxn>
                  <a:cxn ang="0">
                    <a:pos x="4470287" y="100384293"/>
                  </a:cxn>
                  <a:cxn ang="0">
                    <a:pos x="16304054" y="111977187"/>
                  </a:cxn>
                  <a:cxn ang="0">
                    <a:pos x="114129547" y="111977187"/>
                  </a:cxn>
                  <a:cxn ang="0">
                    <a:pos x="125700562" y="100384293"/>
                  </a:cxn>
                  <a:cxn ang="0">
                    <a:pos x="128067082" y="79569673"/>
                  </a:cxn>
                  <a:cxn ang="0">
                    <a:pos x="72054192" y="79569673"/>
                  </a:cxn>
                  <a:cxn ang="0">
                    <a:pos x="72054192" y="93533735"/>
                  </a:cxn>
                </a:cxnLst>
                <a:rect l="0" t="0" r="0" b="0"/>
                <a:pathLst>
                  <a:path w="497" h="426">
                    <a:moveTo>
                      <a:pt x="230" y="231"/>
                    </a:moveTo>
                    <a:lnTo>
                      <a:pt x="230" y="231"/>
                    </a:lnTo>
                    <a:cubicBezTo>
                      <a:pt x="274" y="231"/>
                      <a:pt x="274" y="231"/>
                      <a:pt x="274" y="231"/>
                    </a:cubicBezTo>
                    <a:cubicBezTo>
                      <a:pt x="274" y="275"/>
                      <a:pt x="274" y="275"/>
                      <a:pt x="274" y="275"/>
                    </a:cubicBezTo>
                    <a:cubicBezTo>
                      <a:pt x="496" y="275"/>
                      <a:pt x="496" y="275"/>
                      <a:pt x="496" y="275"/>
                    </a:cubicBezTo>
                    <a:cubicBezTo>
                      <a:pt x="496" y="275"/>
                      <a:pt x="496" y="168"/>
                      <a:pt x="487" y="133"/>
                    </a:cubicBezTo>
                    <a:cubicBezTo>
                      <a:pt x="487" y="97"/>
                      <a:pt x="478" y="80"/>
                      <a:pt x="443" y="80"/>
                    </a:cubicBezTo>
                    <a:cubicBezTo>
                      <a:pt x="363" y="80"/>
                      <a:pt x="363" y="80"/>
                      <a:pt x="363" y="80"/>
                    </a:cubicBezTo>
                    <a:cubicBezTo>
                      <a:pt x="345" y="53"/>
                      <a:pt x="337" y="27"/>
                      <a:pt x="337" y="27"/>
                    </a:cubicBezTo>
                    <a:cubicBezTo>
                      <a:pt x="328" y="9"/>
                      <a:pt x="319" y="0"/>
                      <a:pt x="300" y="0"/>
                    </a:cubicBezTo>
                    <a:cubicBezTo>
                      <a:pt x="194" y="0"/>
                      <a:pt x="194" y="0"/>
                      <a:pt x="194" y="0"/>
                    </a:cubicBezTo>
                    <a:cubicBezTo>
                      <a:pt x="177" y="0"/>
                      <a:pt x="168" y="9"/>
                      <a:pt x="168" y="27"/>
                    </a:cubicBezTo>
                    <a:cubicBezTo>
                      <a:pt x="159" y="27"/>
                      <a:pt x="150" y="53"/>
                      <a:pt x="133" y="80"/>
                    </a:cubicBezTo>
                    <a:cubicBezTo>
                      <a:pt x="53" y="80"/>
                      <a:pt x="53" y="80"/>
                      <a:pt x="53" y="80"/>
                    </a:cubicBezTo>
                    <a:cubicBezTo>
                      <a:pt x="17" y="80"/>
                      <a:pt x="9" y="97"/>
                      <a:pt x="9" y="133"/>
                    </a:cubicBezTo>
                    <a:cubicBezTo>
                      <a:pt x="0" y="168"/>
                      <a:pt x="0" y="275"/>
                      <a:pt x="0" y="275"/>
                    </a:cubicBezTo>
                    <a:cubicBezTo>
                      <a:pt x="230" y="275"/>
                      <a:pt x="230" y="275"/>
                      <a:pt x="230" y="275"/>
                    </a:cubicBezTo>
                    <a:lnTo>
                      <a:pt x="230" y="231"/>
                    </a:lnTo>
                    <a:close/>
                    <a:moveTo>
                      <a:pt x="186" y="53"/>
                    </a:moveTo>
                    <a:lnTo>
                      <a:pt x="186" y="53"/>
                    </a:lnTo>
                    <a:cubicBezTo>
                      <a:pt x="194" y="44"/>
                      <a:pt x="194" y="36"/>
                      <a:pt x="212" y="36"/>
                    </a:cubicBezTo>
                    <a:cubicBezTo>
                      <a:pt x="284" y="36"/>
                      <a:pt x="284" y="36"/>
                      <a:pt x="284" y="36"/>
                    </a:cubicBezTo>
                    <a:cubicBezTo>
                      <a:pt x="300" y="36"/>
                      <a:pt x="300" y="44"/>
                      <a:pt x="309" y="53"/>
                    </a:cubicBezTo>
                    <a:cubicBezTo>
                      <a:pt x="309" y="53"/>
                      <a:pt x="319" y="71"/>
                      <a:pt x="319" y="80"/>
                    </a:cubicBezTo>
                    <a:cubicBezTo>
                      <a:pt x="177" y="80"/>
                      <a:pt x="177" y="80"/>
                      <a:pt x="177" y="80"/>
                    </a:cubicBezTo>
                    <a:cubicBezTo>
                      <a:pt x="186" y="71"/>
                      <a:pt x="186" y="53"/>
                      <a:pt x="186" y="53"/>
                    </a:cubicBezTo>
                    <a:close/>
                    <a:moveTo>
                      <a:pt x="274" y="355"/>
                    </a:moveTo>
                    <a:lnTo>
                      <a:pt x="274" y="355"/>
                    </a:lnTo>
                    <a:cubicBezTo>
                      <a:pt x="230" y="355"/>
                      <a:pt x="230" y="355"/>
                      <a:pt x="230" y="355"/>
                    </a:cubicBezTo>
                    <a:cubicBezTo>
                      <a:pt x="230" y="302"/>
                      <a:pt x="230" y="302"/>
                      <a:pt x="230" y="302"/>
                    </a:cubicBezTo>
                    <a:cubicBezTo>
                      <a:pt x="9" y="302"/>
                      <a:pt x="9" y="302"/>
                      <a:pt x="9" y="302"/>
                    </a:cubicBezTo>
                    <a:cubicBezTo>
                      <a:pt x="9" y="302"/>
                      <a:pt x="17" y="346"/>
                      <a:pt x="17" y="381"/>
                    </a:cubicBezTo>
                    <a:cubicBezTo>
                      <a:pt x="17" y="399"/>
                      <a:pt x="26" y="425"/>
                      <a:pt x="62" y="425"/>
                    </a:cubicBezTo>
                    <a:cubicBezTo>
                      <a:pt x="434" y="425"/>
                      <a:pt x="434" y="425"/>
                      <a:pt x="434" y="425"/>
                    </a:cubicBezTo>
                    <a:cubicBezTo>
                      <a:pt x="469" y="425"/>
                      <a:pt x="478" y="399"/>
                      <a:pt x="478" y="381"/>
                    </a:cubicBezTo>
                    <a:cubicBezTo>
                      <a:pt x="478" y="346"/>
                      <a:pt x="487" y="302"/>
                      <a:pt x="487" y="302"/>
                    </a:cubicBezTo>
                    <a:cubicBezTo>
                      <a:pt x="274" y="302"/>
                      <a:pt x="274" y="302"/>
                      <a:pt x="274" y="302"/>
                    </a:cubicBezTo>
                    <a:lnTo>
                      <a:pt x="274" y="355"/>
                    </a:lnTo>
                    <a:close/>
                  </a:path>
                </a:pathLst>
              </a:custGeom>
              <a:solidFill>
                <a:srgbClr val="CAA97C"/>
              </a:solidFill>
              <a:ln>
                <a:noFill/>
              </a:ln>
            </p:spPr>
          </p:sp>
        </p:grpSp>
      </p:grpSp>
      <p:grpSp>
        <p:nvGrpSpPr>
          <p:cNvPr id="11" name="组合 10"/>
          <p:cNvGrpSpPr/>
          <p:nvPr/>
        </p:nvGrpSpPr>
        <p:grpSpPr>
          <a:xfrm>
            <a:off x="9227820" y="3994150"/>
            <a:ext cx="2063750" cy="2065020"/>
            <a:chOff x="14269" y="6510"/>
            <a:chExt cx="3250" cy="3252"/>
          </a:xfrm>
        </p:grpSpPr>
        <p:sp>
          <p:nvSpPr>
            <p:cNvPr id="25" name="文本框 24"/>
            <p:cNvSpPr txBox="1"/>
            <p:nvPr/>
          </p:nvSpPr>
          <p:spPr>
            <a:xfrm>
              <a:off x="14310" y="8032"/>
              <a:ext cx="3168" cy="95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>
                <a:lnSpc>
                  <a:spcPct val="140000"/>
                </a:lnSpc>
              </a:pPr>
              <a:r>
                <a:rPr lang="zh-CN" altLang="en-US" sz="24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行业未来发展</a:t>
              </a:r>
              <a:endParaRPr lang="zh-CN" altLang="en-US" sz="24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14269" y="8844"/>
              <a:ext cx="3250" cy="9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Future development of the industry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 rot="0">
              <a:off x="15190" y="6510"/>
              <a:ext cx="1408" cy="1408"/>
              <a:chOff x="15294" y="6489"/>
              <a:chExt cx="1408" cy="1408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5294" y="6489"/>
                <a:ext cx="1408" cy="1408"/>
              </a:xfrm>
              <a:prstGeom prst="rect">
                <a:avLst/>
              </a:prstGeom>
              <a:noFill/>
              <a:ln>
                <a:solidFill>
                  <a:schemeClr val="bg1">
                    <a:alpha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92" name="Camille20"/>
              <p:cNvSpPr/>
              <p:nvPr/>
            </p:nvSpPr>
            <p:spPr>
              <a:xfrm>
                <a:off x="15534" y="6729"/>
                <a:ext cx="928" cy="928"/>
              </a:xfrm>
              <a:custGeom>
                <a:avLst/>
                <a:gdLst/>
                <a:ahLst/>
                <a:cxnLst>
                  <a:cxn ang="0">
                    <a:pos x="104887721" y="13932552"/>
                  </a:cxn>
                  <a:cxn ang="0">
                    <a:pos x="104887721" y="13932552"/>
                  </a:cxn>
                  <a:cxn ang="0">
                    <a:pos x="97790446" y="13932552"/>
                  </a:cxn>
                  <a:cxn ang="0">
                    <a:pos x="97790446" y="25762121"/>
                  </a:cxn>
                  <a:cxn ang="0">
                    <a:pos x="77022616" y="25762121"/>
                  </a:cxn>
                  <a:cxn ang="0">
                    <a:pos x="77022616" y="13932552"/>
                  </a:cxn>
                  <a:cxn ang="0">
                    <a:pos x="39694673" y="13932552"/>
                  </a:cxn>
                  <a:cxn ang="0">
                    <a:pos x="39694673" y="25762121"/>
                  </a:cxn>
                  <a:cxn ang="0">
                    <a:pos x="18664263" y="25762121"/>
                  </a:cxn>
                  <a:cxn ang="0">
                    <a:pos x="18664263" y="13932552"/>
                  </a:cxn>
                  <a:cxn ang="0">
                    <a:pos x="11829569" y="13932552"/>
                  </a:cxn>
                  <a:cxn ang="0">
                    <a:pos x="0" y="25762121"/>
                  </a:cxn>
                  <a:cxn ang="0">
                    <a:pos x="0" y="104887721"/>
                  </a:cxn>
                  <a:cxn ang="0">
                    <a:pos x="11829569" y="116454125"/>
                  </a:cxn>
                  <a:cxn ang="0">
                    <a:pos x="104887721" y="116454125"/>
                  </a:cxn>
                  <a:cxn ang="0">
                    <a:pos x="116454125" y="104887721"/>
                  </a:cxn>
                  <a:cxn ang="0">
                    <a:pos x="116454125" y="25762121"/>
                  </a:cxn>
                  <a:cxn ang="0">
                    <a:pos x="104887721" y="13932552"/>
                  </a:cxn>
                  <a:cxn ang="0">
                    <a:pos x="104887721" y="104887721"/>
                  </a:cxn>
                  <a:cxn ang="0">
                    <a:pos x="104887721" y="104887721"/>
                  </a:cxn>
                  <a:cxn ang="0">
                    <a:pos x="11829569" y="104887721"/>
                  </a:cxn>
                  <a:cxn ang="0">
                    <a:pos x="11829569" y="51523659"/>
                  </a:cxn>
                  <a:cxn ang="0">
                    <a:pos x="104887721" y="51523659"/>
                  </a:cxn>
                  <a:cxn ang="0">
                    <a:pos x="104887721" y="104887721"/>
                  </a:cxn>
                  <a:cxn ang="0">
                    <a:pos x="32596815" y="0"/>
                  </a:cxn>
                  <a:cxn ang="0">
                    <a:pos x="32596815" y="0"/>
                  </a:cxn>
                  <a:cxn ang="0">
                    <a:pos x="23395974" y="0"/>
                  </a:cxn>
                  <a:cxn ang="0">
                    <a:pos x="23395974" y="23395974"/>
                  </a:cxn>
                  <a:cxn ang="0">
                    <a:pos x="32596815" y="23395974"/>
                  </a:cxn>
                  <a:cxn ang="0">
                    <a:pos x="32596815" y="0"/>
                  </a:cxn>
                  <a:cxn ang="0">
                    <a:pos x="93058151" y="0"/>
                  </a:cxn>
                  <a:cxn ang="0">
                    <a:pos x="93058151" y="0"/>
                  </a:cxn>
                  <a:cxn ang="0">
                    <a:pos x="83857894" y="0"/>
                  </a:cxn>
                  <a:cxn ang="0">
                    <a:pos x="83857894" y="23395974"/>
                  </a:cxn>
                  <a:cxn ang="0">
                    <a:pos x="93058151" y="23395974"/>
                  </a:cxn>
                  <a:cxn ang="0">
                    <a:pos x="93058151" y="0"/>
                  </a:cxn>
                </a:cxnLst>
                <a:rect l="0" t="0" r="0" b="0"/>
                <a:pathLst>
                  <a:path w="444" h="444">
                    <a:moveTo>
                      <a:pt x="399" y="53"/>
                    </a:moveTo>
                    <a:lnTo>
                      <a:pt x="399" y="53"/>
                    </a:lnTo>
                    <a:cubicBezTo>
                      <a:pt x="372" y="53"/>
                      <a:pt x="372" y="53"/>
                      <a:pt x="372" y="53"/>
                    </a:cubicBezTo>
                    <a:cubicBezTo>
                      <a:pt x="372" y="98"/>
                      <a:pt x="372" y="98"/>
                      <a:pt x="372" y="98"/>
                    </a:cubicBezTo>
                    <a:cubicBezTo>
                      <a:pt x="293" y="98"/>
                      <a:pt x="293" y="98"/>
                      <a:pt x="293" y="98"/>
                    </a:cubicBezTo>
                    <a:cubicBezTo>
                      <a:pt x="293" y="53"/>
                      <a:pt x="293" y="53"/>
                      <a:pt x="293" y="53"/>
                    </a:cubicBezTo>
                    <a:cubicBezTo>
                      <a:pt x="151" y="53"/>
                      <a:pt x="151" y="53"/>
                      <a:pt x="151" y="53"/>
                    </a:cubicBezTo>
                    <a:cubicBezTo>
                      <a:pt x="151" y="98"/>
                      <a:pt x="151" y="98"/>
                      <a:pt x="151" y="98"/>
                    </a:cubicBezTo>
                    <a:cubicBezTo>
                      <a:pt x="71" y="98"/>
                      <a:pt x="71" y="98"/>
                      <a:pt x="71" y="98"/>
                    </a:cubicBezTo>
                    <a:cubicBezTo>
                      <a:pt x="71" y="53"/>
                      <a:pt x="71" y="53"/>
                      <a:pt x="71" y="53"/>
                    </a:cubicBezTo>
                    <a:cubicBezTo>
                      <a:pt x="45" y="53"/>
                      <a:pt x="45" y="53"/>
                      <a:pt x="45" y="53"/>
                    </a:cubicBezTo>
                    <a:cubicBezTo>
                      <a:pt x="18" y="53"/>
                      <a:pt x="0" y="71"/>
                      <a:pt x="0" y="98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425"/>
                      <a:pt x="18" y="443"/>
                      <a:pt x="45" y="443"/>
                    </a:cubicBezTo>
                    <a:cubicBezTo>
                      <a:pt x="399" y="443"/>
                      <a:pt x="399" y="443"/>
                      <a:pt x="399" y="443"/>
                    </a:cubicBezTo>
                    <a:cubicBezTo>
                      <a:pt x="425" y="443"/>
                      <a:pt x="443" y="425"/>
                      <a:pt x="443" y="399"/>
                    </a:cubicBezTo>
                    <a:cubicBezTo>
                      <a:pt x="443" y="98"/>
                      <a:pt x="443" y="98"/>
                      <a:pt x="443" y="98"/>
                    </a:cubicBezTo>
                    <a:cubicBezTo>
                      <a:pt x="443" y="71"/>
                      <a:pt x="425" y="53"/>
                      <a:pt x="399" y="53"/>
                    </a:cubicBezTo>
                    <a:close/>
                    <a:moveTo>
                      <a:pt x="399" y="399"/>
                    </a:moveTo>
                    <a:lnTo>
                      <a:pt x="399" y="399"/>
                    </a:lnTo>
                    <a:cubicBezTo>
                      <a:pt x="45" y="399"/>
                      <a:pt x="45" y="399"/>
                      <a:pt x="45" y="399"/>
                    </a:cubicBezTo>
                    <a:cubicBezTo>
                      <a:pt x="45" y="196"/>
                      <a:pt x="45" y="196"/>
                      <a:pt x="45" y="196"/>
                    </a:cubicBezTo>
                    <a:cubicBezTo>
                      <a:pt x="399" y="196"/>
                      <a:pt x="399" y="196"/>
                      <a:pt x="399" y="196"/>
                    </a:cubicBezTo>
                    <a:lnTo>
                      <a:pt x="399" y="399"/>
                    </a:lnTo>
                    <a:close/>
                    <a:moveTo>
                      <a:pt x="124" y="0"/>
                    </a:moveTo>
                    <a:lnTo>
                      <a:pt x="124" y="0"/>
                    </a:lnTo>
                    <a:cubicBezTo>
                      <a:pt x="89" y="0"/>
                      <a:pt x="89" y="0"/>
                      <a:pt x="89" y="0"/>
                    </a:cubicBezTo>
                    <a:cubicBezTo>
                      <a:pt x="89" y="89"/>
                      <a:pt x="89" y="89"/>
                      <a:pt x="89" y="89"/>
                    </a:cubicBezTo>
                    <a:cubicBezTo>
                      <a:pt x="124" y="89"/>
                      <a:pt x="124" y="89"/>
                      <a:pt x="124" y="89"/>
                    </a:cubicBezTo>
                    <a:lnTo>
                      <a:pt x="124" y="0"/>
                    </a:lnTo>
                    <a:close/>
                    <a:moveTo>
                      <a:pt x="354" y="0"/>
                    </a:moveTo>
                    <a:lnTo>
                      <a:pt x="354" y="0"/>
                    </a:lnTo>
                    <a:cubicBezTo>
                      <a:pt x="319" y="0"/>
                      <a:pt x="319" y="0"/>
                      <a:pt x="319" y="0"/>
                    </a:cubicBezTo>
                    <a:cubicBezTo>
                      <a:pt x="319" y="89"/>
                      <a:pt x="319" y="89"/>
                      <a:pt x="319" y="89"/>
                    </a:cubicBezTo>
                    <a:cubicBezTo>
                      <a:pt x="354" y="89"/>
                      <a:pt x="354" y="89"/>
                      <a:pt x="354" y="89"/>
                    </a:cubicBezTo>
                    <a:lnTo>
                      <a:pt x="354" y="0"/>
                    </a:lnTo>
                    <a:close/>
                  </a:path>
                </a:pathLst>
              </a:custGeom>
              <a:solidFill>
                <a:srgbClr val="CAA97C"/>
              </a:solidFill>
              <a:ln>
                <a:noFill/>
              </a:ln>
            </p:spPr>
          </p:sp>
        </p:grpSp>
      </p:grpSp>
    </p:spTree>
    <p:custDataLst>
      <p:tags r:id="rId1"/>
    </p:custData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" name="组合 2"/>
          <p:cNvGrpSpPr/>
          <p:nvPr/>
        </p:nvGrpSpPr>
        <p:grpSpPr>
          <a:xfrm>
            <a:off x="5445760" y="2704465"/>
            <a:ext cx="6437630" cy="1447800"/>
            <a:chOff x="8576" y="4523"/>
            <a:chExt cx="10138" cy="2280"/>
          </a:xfrm>
        </p:grpSpPr>
        <p:sp>
          <p:nvSpPr>
            <p:cNvPr id="15" name="文本框 14"/>
            <p:cNvSpPr txBox="1"/>
            <p:nvPr/>
          </p:nvSpPr>
          <p:spPr>
            <a:xfrm>
              <a:off x="8899" y="4523"/>
              <a:ext cx="9448" cy="1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66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行业发展概述</a:t>
              </a:r>
              <a:endParaRPr lang="zh-CN" altLang="en-US" sz="66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576" y="6175"/>
              <a:ext cx="10138" cy="62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Overview of industry development</a:t>
              </a:r>
              <a:endParaRPr lang="en-US" altLang="zh-CN" sz="20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1512570" y="2077085"/>
            <a:ext cx="2699385" cy="2699385"/>
          </a:xfrm>
          <a:prstGeom prst="rect">
            <a:avLst/>
          </a:prstGeom>
          <a:noFill/>
          <a:ln>
            <a:solidFill>
              <a:srgbClr val="CAA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57058" y="2642553"/>
            <a:ext cx="201041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01</a:t>
            </a:r>
            <a:endParaRPr lang="en-US" altLang="zh-CN" sz="96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1" name="组合 10"/>
          <p:cNvGrpSpPr/>
          <p:nvPr/>
        </p:nvGrpSpPr>
        <p:grpSpPr>
          <a:xfrm>
            <a:off x="4241165" y="267970"/>
            <a:ext cx="3680460" cy="1148715"/>
            <a:chOff x="6723" y="444"/>
            <a:chExt cx="5796" cy="1809"/>
          </a:xfrm>
        </p:grpSpPr>
        <p:sp>
          <p:nvSpPr>
            <p:cNvPr id="4" name="文本框 3"/>
            <p:cNvSpPr txBox="1"/>
            <p:nvPr/>
          </p:nvSpPr>
          <p:spPr>
            <a:xfrm>
              <a:off x="7074" y="444"/>
              <a:ext cx="5094" cy="15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>
                <a:lnSpc>
                  <a:spcPct val="140000"/>
                </a:lnSpc>
              </a:pPr>
              <a:r>
                <a:rPr lang="zh-CN" altLang="en-US" sz="4000" b="1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行业发展概述</a:t>
              </a:r>
              <a:endParaRPr lang="zh-CN" altLang="en-US" sz="4000" b="1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723" y="1722"/>
              <a:ext cx="5796" cy="53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Overview of industry development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171081" y="1956435"/>
            <a:ext cx="9848709" cy="4332605"/>
            <a:chOff x="783" y="1852"/>
            <a:chExt cx="17805" cy="7832"/>
          </a:xfrm>
        </p:grpSpPr>
        <p:grpSp>
          <p:nvGrpSpPr>
            <p:cNvPr id="2" name="组合 1"/>
            <p:cNvGrpSpPr/>
            <p:nvPr/>
          </p:nvGrpSpPr>
          <p:grpSpPr>
            <a:xfrm>
              <a:off x="8961" y="1852"/>
              <a:ext cx="4622" cy="7832"/>
              <a:chOff x="8933" y="1896"/>
              <a:chExt cx="4622" cy="7376"/>
            </a:xfrm>
          </p:grpSpPr>
          <p:sp>
            <p:nvSpPr>
              <p:cNvPr id="43" name="矩形 42"/>
              <p:cNvSpPr/>
              <p:nvPr/>
            </p:nvSpPr>
            <p:spPr>
              <a:xfrm>
                <a:off x="8933" y="1896"/>
                <a:ext cx="4622" cy="7376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8933" y="5454"/>
                <a:ext cx="4622" cy="3211"/>
              </a:xfrm>
              <a:prstGeom prst="rect">
                <a:avLst/>
              </a:prstGeom>
              <a:solidFill>
                <a:srgbClr val="1E1F23">
                  <a:alpha val="8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13966" y="1852"/>
              <a:ext cx="4622" cy="7832"/>
              <a:chOff x="13966" y="1852"/>
              <a:chExt cx="4622" cy="7376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13966" y="1852"/>
                <a:ext cx="4622" cy="7376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13966" y="5410"/>
                <a:ext cx="4622" cy="3211"/>
              </a:xfrm>
              <a:prstGeom prst="rect">
                <a:avLst/>
              </a:prstGeom>
              <a:solidFill>
                <a:srgbClr val="CAA97C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9352" y="6287"/>
              <a:ext cx="3840" cy="1983"/>
              <a:chOff x="3933" y="7595"/>
              <a:chExt cx="3840" cy="1983"/>
            </a:xfrm>
          </p:grpSpPr>
          <p:sp>
            <p:nvSpPr>
              <p:cNvPr id="54" name="文本框 53"/>
              <p:cNvSpPr txBox="1"/>
              <p:nvPr/>
            </p:nvSpPr>
            <p:spPr>
              <a:xfrm>
                <a:off x="3933" y="8145"/>
                <a:ext cx="3840" cy="14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1600">
                    <a:solidFill>
                      <a:srgbClr val="CAA97C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点击此处添加章节的描述内容，字数不超过</a:t>
                </a:r>
                <a:r>
                  <a:rPr lang="en-US" altLang="zh-CN" sz="1600">
                    <a:solidFill>
                      <a:srgbClr val="CAA97C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50</a:t>
                </a:r>
                <a:r>
                  <a:rPr lang="zh-CN" altLang="en-US" sz="1600">
                    <a:solidFill>
                      <a:srgbClr val="CAA97C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字，</a:t>
                </a:r>
                <a:r>
                  <a:rPr lang="en-US" altLang="zh-CN" sz="1600">
                    <a:solidFill>
                      <a:srgbClr val="CAA97C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20</a:t>
                </a:r>
                <a:r>
                  <a:rPr lang="zh-CN" altLang="en-US" sz="1600">
                    <a:solidFill>
                      <a:srgbClr val="CAA97C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号字。</a:t>
                </a:r>
                <a:endParaRPr lang="zh-CN" altLang="en-US" sz="1600">
                  <a:solidFill>
                    <a:srgbClr val="CAA97C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endParaRPr>
              </a:p>
            </p:txBody>
          </p:sp>
          <p:sp>
            <p:nvSpPr>
              <p:cNvPr id="55" name="文本框 54"/>
              <p:cNvSpPr txBox="1"/>
              <p:nvPr/>
            </p:nvSpPr>
            <p:spPr>
              <a:xfrm>
                <a:off x="3933" y="7595"/>
                <a:ext cx="3416" cy="7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2000" b="1">
                    <a:solidFill>
                      <a:srgbClr val="CAA97C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点击</a:t>
                </a:r>
                <a:r>
                  <a:rPr lang="zh-CN" sz="2000" b="1">
                    <a:solidFill>
                      <a:srgbClr val="CAA97C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添加标题</a:t>
                </a:r>
                <a:endParaRPr lang="zh-CN" sz="2000" b="1">
                  <a:solidFill>
                    <a:srgbClr val="CAA97C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14357" y="6287"/>
              <a:ext cx="3840" cy="2314"/>
              <a:chOff x="3933" y="7595"/>
              <a:chExt cx="3840" cy="2314"/>
            </a:xfrm>
          </p:grpSpPr>
          <p:sp>
            <p:nvSpPr>
              <p:cNvPr id="32" name="文本框 31"/>
              <p:cNvSpPr txBox="1"/>
              <p:nvPr/>
            </p:nvSpPr>
            <p:spPr>
              <a:xfrm>
                <a:off x="3933" y="8145"/>
                <a:ext cx="3840" cy="17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1600">
                    <a:solidFill>
                      <a:srgbClr val="2F2F2F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点击此处添加章节的描述内容，字数不超过</a:t>
                </a:r>
                <a:r>
                  <a:rPr lang="en-US" altLang="zh-CN" sz="1600">
                    <a:solidFill>
                      <a:srgbClr val="2F2F2F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50</a:t>
                </a:r>
                <a:r>
                  <a:rPr lang="zh-CN" altLang="en-US" sz="1600">
                    <a:solidFill>
                      <a:srgbClr val="2F2F2F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字，</a:t>
                </a:r>
                <a:r>
                  <a:rPr lang="en-US" altLang="zh-CN" sz="1600">
                    <a:solidFill>
                      <a:srgbClr val="2F2F2F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20</a:t>
                </a:r>
                <a:r>
                  <a:rPr lang="zh-CN" altLang="en-US" sz="1600">
                    <a:solidFill>
                      <a:srgbClr val="2F2F2F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号字。</a:t>
                </a:r>
                <a:endParaRPr lang="zh-CN" altLang="en-US" sz="1600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3933" y="7595"/>
                <a:ext cx="3416" cy="7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2000" b="1">
                    <a:solidFill>
                      <a:srgbClr val="2F2F2F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点击</a:t>
                </a:r>
                <a:r>
                  <a:rPr lang="zh-CN" sz="2000" b="1">
                    <a:solidFill>
                      <a:srgbClr val="2F2F2F"/>
                    </a:solidFill>
                    <a:effectLst/>
                    <a:latin typeface="汉仪中简黑简" panose="00020600040101010101" charset="-122"/>
                    <a:ea typeface="汉仪中简黑简" panose="00020600040101010101" charset="-122"/>
                    <a:cs typeface="汉仪中简黑简" panose="00020600040101010101" charset="-122"/>
                  </a:rPr>
                  <a:t>添加标题</a:t>
                </a:r>
                <a:endParaRPr lang="zh-CN" sz="2000" b="1">
                  <a:solidFill>
                    <a:srgbClr val="2F2F2F"/>
                  </a:solidFill>
                  <a:effectLst/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808" y="2035"/>
              <a:ext cx="6122" cy="12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sz="4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行业发展概述</a:t>
              </a:r>
              <a:endParaRPr lang="zh-CN" sz="4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783" y="3436"/>
              <a:ext cx="7622" cy="38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号字。</a:t>
              </a:r>
              <a:endPara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endParaRPr>
            </a:p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endParaRPr>
            </a:p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号字。</a:t>
              </a:r>
              <a:endPara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>
              <a:off x="935" y="8066"/>
              <a:ext cx="3085" cy="721"/>
            </a:xfrm>
            <a:prstGeom prst="roundRect">
              <a:avLst>
                <a:gd name="adj" fmla="val 50000"/>
              </a:avLst>
            </a:prstGeom>
            <a:solidFill>
              <a:srgbClr val="CAA9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sz="2000" b="1">
                  <a:solidFill>
                    <a:srgbClr val="2F2F2F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关键字</a:t>
              </a:r>
              <a:endParaRPr lang="zh-CN" sz="2000" b="1">
                <a:solidFill>
                  <a:srgbClr val="2F2F2F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>
              <a:off x="4545" y="8066"/>
              <a:ext cx="3085" cy="721"/>
            </a:xfrm>
            <a:prstGeom prst="roundRect">
              <a:avLst>
                <a:gd name="adj" fmla="val 50000"/>
              </a:avLst>
            </a:prstGeom>
            <a:solidFill>
              <a:srgbClr val="CAA9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sz="2000" b="1">
                  <a:solidFill>
                    <a:srgbClr val="2F2F2F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关键字</a:t>
              </a:r>
              <a:endParaRPr lang="zh-CN" sz="2000" b="1">
                <a:solidFill>
                  <a:srgbClr val="2F2F2F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</p:spTree>
    <p:custDataLst>
      <p:tags r:id="rId3"/>
    </p:custData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矩形 8"/>
          <p:cNvSpPr/>
          <p:nvPr/>
        </p:nvSpPr>
        <p:spPr>
          <a:xfrm>
            <a:off x="8399780" y="2701925"/>
            <a:ext cx="2327910" cy="3623310"/>
          </a:xfrm>
          <a:prstGeom prst="rect">
            <a:avLst/>
          </a:pr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970915" y="5281295"/>
            <a:ext cx="10165080" cy="457835"/>
          </a:xfrm>
          <a:prstGeom prst="roundRect">
            <a:avLst>
              <a:gd name="adj" fmla="val 50000"/>
            </a:avLst>
          </a:pr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0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34085" y="1711325"/>
            <a:ext cx="10255250" cy="975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30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30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30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rPr>
              <a:t>号字。</a:t>
            </a:r>
            <a:endParaRPr lang="zh-CN" altLang="en-US" sz="16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6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063615" y="5275898"/>
            <a:ext cx="2300605" cy="468630"/>
          </a:xfrm>
          <a:prstGeom prst="rect">
            <a:avLst/>
          </a:pr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412875" y="2701925"/>
            <a:ext cx="2327910" cy="3623310"/>
          </a:xfrm>
          <a:prstGeom prst="rect">
            <a:avLst/>
          </a:prstGeom>
          <a:noFill/>
          <a:ln>
            <a:solidFill>
              <a:schemeClr val="bg1">
                <a:lumMod val="9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732530" y="2701925"/>
            <a:ext cx="2327910" cy="3623310"/>
          </a:xfrm>
          <a:prstGeom prst="rect">
            <a:avLst/>
          </a:prstGeom>
          <a:noFill/>
          <a:ln>
            <a:solidFill>
              <a:schemeClr val="bg1">
                <a:lumMod val="9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66155" y="2701925"/>
            <a:ext cx="2327910" cy="3623310"/>
          </a:xfrm>
          <a:prstGeom prst="rect">
            <a:avLst/>
          </a:prstGeom>
          <a:noFill/>
          <a:ln>
            <a:solidFill>
              <a:schemeClr val="bg1">
                <a:lumMod val="95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970915" y="5281295"/>
            <a:ext cx="2733675" cy="457835"/>
          </a:xfrm>
          <a:custGeom>
            <a:avLst/>
            <a:gdLst>
              <a:gd name="adj" fmla="val 5000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305" h="721">
                <a:moveTo>
                  <a:pt x="361" y="0"/>
                </a:moveTo>
                <a:lnTo>
                  <a:pt x="4305" y="0"/>
                </a:lnTo>
                <a:lnTo>
                  <a:pt x="4305" y="721"/>
                </a:lnTo>
                <a:lnTo>
                  <a:pt x="361" y="721"/>
                </a:lnTo>
                <a:cubicBezTo>
                  <a:pt x="161" y="721"/>
                  <a:pt x="0" y="560"/>
                  <a:pt x="0" y="361"/>
                </a:cubicBezTo>
                <a:cubicBezTo>
                  <a:pt x="0" y="161"/>
                  <a:pt x="161" y="0"/>
                  <a:pt x="361" y="0"/>
                </a:cubicBezTo>
                <a:close/>
              </a:path>
            </a:pathLst>
          </a:cu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sz="20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363345" y="5280025"/>
            <a:ext cx="23596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点击添加标题</a:t>
            </a:r>
            <a:endParaRPr lang="zh-CN" altLang="en-US" sz="2000" b="1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677920" y="5280025"/>
            <a:ext cx="23596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点击添加标题</a:t>
            </a:r>
            <a:endParaRPr lang="zh-CN" altLang="en-US" sz="2000" b="1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047105" y="5280025"/>
            <a:ext cx="23596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点击添加标题</a:t>
            </a:r>
            <a:endParaRPr lang="zh-CN" altLang="en-US" sz="2000" b="1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375650" y="5280025"/>
            <a:ext cx="2359660" cy="460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点击添加标题</a:t>
            </a:r>
            <a:endParaRPr lang="zh-CN" altLang="en-US" sz="2000" b="1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598613" y="3801110"/>
            <a:ext cx="192849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932238" y="3801110"/>
            <a:ext cx="192849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265863" y="3801110"/>
            <a:ext cx="192849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599488" y="3801110"/>
            <a:ext cx="1928495" cy="1271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点击此处添加章节的描述内容，言简意赅，字数不超过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50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字，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20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rPr>
              <a:t>号字。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  <a:cs typeface="汉仪中简黑简" panose="00020600040101010101" charset="-122"/>
            </a:endParaRPr>
          </a:p>
        </p:txBody>
      </p:sp>
      <p:sp>
        <p:nvSpPr>
          <p:cNvPr id="22" name="Camille2"/>
          <p:cNvSpPr>
            <a:spLocks noEditPoints="1"/>
          </p:cNvSpPr>
          <p:nvPr/>
        </p:nvSpPr>
        <p:spPr bwMode="auto">
          <a:xfrm>
            <a:off x="2310130" y="3111818"/>
            <a:ext cx="533400" cy="503555"/>
          </a:xfrm>
          <a:custGeom>
            <a:avLst/>
            <a:gdLst>
              <a:gd name="T0" fmla="*/ 38 w 121"/>
              <a:gd name="T1" fmla="*/ 42 h 114"/>
              <a:gd name="T2" fmla="*/ 38 w 121"/>
              <a:gd name="T3" fmla="*/ 47 h 114"/>
              <a:gd name="T4" fmla="*/ 76 w 121"/>
              <a:gd name="T5" fmla="*/ 44 h 114"/>
              <a:gd name="T6" fmla="*/ 87 w 121"/>
              <a:gd name="T7" fmla="*/ 32 h 114"/>
              <a:gd name="T8" fmla="*/ 35 w 121"/>
              <a:gd name="T9" fmla="*/ 35 h 114"/>
              <a:gd name="T10" fmla="*/ 38 w 121"/>
              <a:gd name="T11" fmla="*/ 37 h 114"/>
              <a:gd name="T12" fmla="*/ 89 w 121"/>
              <a:gd name="T13" fmla="*/ 35 h 114"/>
              <a:gd name="T14" fmla="*/ 87 w 121"/>
              <a:gd name="T15" fmla="*/ 32 h 114"/>
              <a:gd name="T16" fmla="*/ 38 w 121"/>
              <a:gd name="T17" fmla="*/ 22 h 114"/>
              <a:gd name="T18" fmla="*/ 35 w 121"/>
              <a:gd name="T19" fmla="*/ 26 h 114"/>
              <a:gd name="T20" fmla="*/ 87 w 121"/>
              <a:gd name="T21" fmla="*/ 28 h 114"/>
              <a:gd name="T22" fmla="*/ 89 w 121"/>
              <a:gd name="T23" fmla="*/ 25 h 114"/>
              <a:gd name="T24" fmla="*/ 19 w 121"/>
              <a:gd name="T25" fmla="*/ 105 h 114"/>
              <a:gd name="T26" fmla="*/ 103 w 121"/>
              <a:gd name="T27" fmla="*/ 105 h 114"/>
              <a:gd name="T28" fmla="*/ 9 w 121"/>
              <a:gd name="T29" fmla="*/ 100 h 114"/>
              <a:gd name="T30" fmla="*/ 41 w 121"/>
              <a:gd name="T31" fmla="*/ 74 h 114"/>
              <a:gd name="T32" fmla="*/ 112 w 121"/>
              <a:gd name="T33" fmla="*/ 99 h 114"/>
              <a:gd name="T34" fmla="*/ 112 w 121"/>
              <a:gd name="T35" fmla="*/ 53 h 114"/>
              <a:gd name="T36" fmla="*/ 16 w 121"/>
              <a:gd name="T37" fmla="*/ 48 h 114"/>
              <a:gd name="T38" fmla="*/ 9 w 121"/>
              <a:gd name="T39" fmla="*/ 37 h 114"/>
              <a:gd name="T40" fmla="*/ 13 w 121"/>
              <a:gd name="T41" fmla="*/ 35 h 114"/>
              <a:gd name="T42" fmla="*/ 16 w 121"/>
              <a:gd name="T43" fmla="*/ 48 h 114"/>
              <a:gd name="T44" fmla="*/ 105 w 121"/>
              <a:gd name="T45" fmla="*/ 35 h 114"/>
              <a:gd name="T46" fmla="*/ 111 w 121"/>
              <a:gd name="T47" fmla="*/ 36 h 114"/>
              <a:gd name="T48" fmla="*/ 112 w 121"/>
              <a:gd name="T49" fmla="*/ 42 h 114"/>
              <a:gd name="T50" fmla="*/ 48 w 121"/>
              <a:gd name="T51" fmla="*/ 68 h 114"/>
              <a:gd name="T52" fmla="*/ 26 w 121"/>
              <a:gd name="T53" fmla="*/ 53 h 114"/>
              <a:gd name="T54" fmla="*/ 26 w 121"/>
              <a:gd name="T55" fmla="*/ 26 h 114"/>
              <a:gd name="T56" fmla="*/ 36 w 121"/>
              <a:gd name="T57" fmla="*/ 10 h 114"/>
              <a:gd name="T58" fmla="*/ 95 w 121"/>
              <a:gd name="T59" fmla="*/ 20 h 114"/>
              <a:gd name="T60" fmla="*/ 95 w 121"/>
              <a:gd name="T61" fmla="*/ 35 h 114"/>
              <a:gd name="T62" fmla="*/ 95 w 121"/>
              <a:gd name="T63" fmla="*/ 54 h 114"/>
              <a:gd name="T64" fmla="*/ 60 w 121"/>
              <a:gd name="T65" fmla="*/ 59 h 114"/>
              <a:gd name="T66" fmla="*/ 84 w 121"/>
              <a:gd name="T67" fmla="*/ 0 h 114"/>
              <a:gd name="T68" fmla="*/ 16 w 121"/>
              <a:gd name="T69" fmla="*/ 20 h 114"/>
              <a:gd name="T70" fmla="*/ 13 w 121"/>
              <a:gd name="T71" fmla="*/ 26 h 114"/>
              <a:gd name="T72" fmla="*/ 0 w 121"/>
              <a:gd name="T73" fmla="*/ 103 h 114"/>
              <a:gd name="T74" fmla="*/ 109 w 121"/>
              <a:gd name="T75" fmla="*/ 114 h 114"/>
              <a:gd name="T76" fmla="*/ 121 w 121"/>
              <a:gd name="T77" fmla="*/ 37 h 114"/>
              <a:gd name="T78" fmla="*/ 105 w 121"/>
              <a:gd name="T79" fmla="*/ 26 h 114"/>
              <a:gd name="T80" fmla="*/ 84 w 121"/>
              <a:gd name="T81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1" h="114">
                <a:moveTo>
                  <a:pt x="74" y="42"/>
                </a:moveTo>
                <a:cubicBezTo>
                  <a:pt x="38" y="42"/>
                  <a:pt x="38" y="42"/>
                  <a:pt x="38" y="42"/>
                </a:cubicBezTo>
                <a:cubicBezTo>
                  <a:pt x="36" y="42"/>
                  <a:pt x="35" y="43"/>
                  <a:pt x="35" y="44"/>
                </a:cubicBezTo>
                <a:cubicBezTo>
                  <a:pt x="35" y="46"/>
                  <a:pt x="36" y="47"/>
                  <a:pt x="38" y="47"/>
                </a:cubicBezTo>
                <a:cubicBezTo>
                  <a:pt x="74" y="47"/>
                  <a:pt x="74" y="47"/>
                  <a:pt x="74" y="47"/>
                </a:cubicBezTo>
                <a:cubicBezTo>
                  <a:pt x="75" y="47"/>
                  <a:pt x="76" y="46"/>
                  <a:pt x="76" y="44"/>
                </a:cubicBezTo>
                <a:cubicBezTo>
                  <a:pt x="76" y="43"/>
                  <a:pt x="75" y="42"/>
                  <a:pt x="74" y="42"/>
                </a:cubicBezTo>
                <a:moveTo>
                  <a:pt x="87" y="32"/>
                </a:moveTo>
                <a:cubicBezTo>
                  <a:pt x="38" y="32"/>
                  <a:pt x="38" y="32"/>
                  <a:pt x="38" y="32"/>
                </a:cubicBezTo>
                <a:cubicBezTo>
                  <a:pt x="36" y="32"/>
                  <a:pt x="35" y="33"/>
                  <a:pt x="35" y="35"/>
                </a:cubicBezTo>
                <a:cubicBezTo>
                  <a:pt x="35" y="35"/>
                  <a:pt x="35" y="35"/>
                  <a:pt x="35" y="35"/>
                </a:cubicBezTo>
                <a:cubicBezTo>
                  <a:pt x="35" y="36"/>
                  <a:pt x="36" y="37"/>
                  <a:pt x="38" y="37"/>
                </a:cubicBezTo>
                <a:cubicBezTo>
                  <a:pt x="87" y="37"/>
                  <a:pt x="87" y="37"/>
                  <a:pt x="87" y="37"/>
                </a:cubicBezTo>
                <a:cubicBezTo>
                  <a:pt x="88" y="37"/>
                  <a:pt x="89" y="36"/>
                  <a:pt x="89" y="35"/>
                </a:cubicBezTo>
                <a:cubicBezTo>
                  <a:pt x="89" y="35"/>
                  <a:pt x="89" y="35"/>
                  <a:pt x="89" y="35"/>
                </a:cubicBezTo>
                <a:cubicBezTo>
                  <a:pt x="89" y="33"/>
                  <a:pt x="88" y="32"/>
                  <a:pt x="87" y="32"/>
                </a:cubicBezTo>
                <a:moveTo>
                  <a:pt x="87" y="22"/>
                </a:moveTo>
                <a:cubicBezTo>
                  <a:pt x="38" y="22"/>
                  <a:pt x="38" y="22"/>
                  <a:pt x="38" y="22"/>
                </a:cubicBezTo>
                <a:cubicBezTo>
                  <a:pt x="36" y="22"/>
                  <a:pt x="35" y="24"/>
                  <a:pt x="35" y="25"/>
                </a:cubicBezTo>
                <a:cubicBezTo>
                  <a:pt x="35" y="25"/>
                  <a:pt x="35" y="26"/>
                  <a:pt x="35" y="26"/>
                </a:cubicBezTo>
                <a:cubicBezTo>
                  <a:pt x="36" y="27"/>
                  <a:pt x="37" y="28"/>
                  <a:pt x="38" y="28"/>
                </a:cubicBezTo>
                <a:cubicBezTo>
                  <a:pt x="87" y="28"/>
                  <a:pt x="87" y="28"/>
                  <a:pt x="87" y="28"/>
                </a:cubicBezTo>
                <a:cubicBezTo>
                  <a:pt x="88" y="28"/>
                  <a:pt x="89" y="27"/>
                  <a:pt x="89" y="26"/>
                </a:cubicBezTo>
                <a:cubicBezTo>
                  <a:pt x="89" y="26"/>
                  <a:pt x="89" y="25"/>
                  <a:pt x="89" y="25"/>
                </a:cubicBezTo>
                <a:cubicBezTo>
                  <a:pt x="89" y="24"/>
                  <a:pt x="88" y="22"/>
                  <a:pt x="87" y="22"/>
                </a:cubicBezTo>
                <a:moveTo>
                  <a:pt x="19" y="105"/>
                </a:moveTo>
                <a:cubicBezTo>
                  <a:pt x="60" y="71"/>
                  <a:pt x="60" y="71"/>
                  <a:pt x="60" y="71"/>
                </a:cubicBezTo>
                <a:cubicBezTo>
                  <a:pt x="103" y="105"/>
                  <a:pt x="103" y="105"/>
                  <a:pt x="103" y="105"/>
                </a:cubicBezTo>
                <a:cubicBezTo>
                  <a:pt x="19" y="105"/>
                  <a:pt x="19" y="105"/>
                  <a:pt x="19" y="105"/>
                </a:cubicBezTo>
                <a:moveTo>
                  <a:pt x="9" y="100"/>
                </a:moveTo>
                <a:cubicBezTo>
                  <a:pt x="9" y="54"/>
                  <a:pt x="9" y="54"/>
                  <a:pt x="9" y="54"/>
                </a:cubicBezTo>
                <a:cubicBezTo>
                  <a:pt x="41" y="74"/>
                  <a:pt x="41" y="74"/>
                  <a:pt x="41" y="74"/>
                </a:cubicBezTo>
                <a:cubicBezTo>
                  <a:pt x="9" y="100"/>
                  <a:pt x="9" y="100"/>
                  <a:pt x="9" y="100"/>
                </a:cubicBezTo>
                <a:moveTo>
                  <a:pt x="112" y="99"/>
                </a:moveTo>
                <a:cubicBezTo>
                  <a:pt x="80" y="74"/>
                  <a:pt x="80" y="74"/>
                  <a:pt x="80" y="74"/>
                </a:cubicBezTo>
                <a:cubicBezTo>
                  <a:pt x="112" y="53"/>
                  <a:pt x="112" y="53"/>
                  <a:pt x="112" y="53"/>
                </a:cubicBezTo>
                <a:cubicBezTo>
                  <a:pt x="112" y="99"/>
                  <a:pt x="112" y="99"/>
                  <a:pt x="112" y="99"/>
                </a:cubicBezTo>
                <a:moveTo>
                  <a:pt x="16" y="48"/>
                </a:moveTo>
                <a:cubicBezTo>
                  <a:pt x="9" y="43"/>
                  <a:pt x="9" y="43"/>
                  <a:pt x="9" y="43"/>
                </a:cubicBez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10" y="37"/>
                  <a:pt x="10" y="36"/>
                </a:cubicBezTo>
                <a:cubicBezTo>
                  <a:pt x="11" y="36"/>
                  <a:pt x="12" y="35"/>
                  <a:pt x="13" y="35"/>
                </a:cubicBezTo>
                <a:cubicBezTo>
                  <a:pt x="16" y="35"/>
                  <a:pt x="16" y="35"/>
                  <a:pt x="16" y="35"/>
                </a:cubicBezTo>
                <a:cubicBezTo>
                  <a:pt x="16" y="48"/>
                  <a:pt x="16" y="48"/>
                  <a:pt x="16" y="48"/>
                </a:cubicBezTo>
                <a:moveTo>
                  <a:pt x="105" y="47"/>
                </a:moveTo>
                <a:cubicBezTo>
                  <a:pt x="105" y="35"/>
                  <a:pt x="105" y="35"/>
                  <a:pt x="105" y="35"/>
                </a:cubicBezTo>
                <a:cubicBezTo>
                  <a:pt x="109" y="35"/>
                  <a:pt x="109" y="35"/>
                  <a:pt x="109" y="35"/>
                </a:cubicBezTo>
                <a:cubicBezTo>
                  <a:pt x="110" y="35"/>
                  <a:pt x="111" y="36"/>
                  <a:pt x="111" y="36"/>
                </a:cubicBezTo>
                <a:cubicBezTo>
                  <a:pt x="112" y="37"/>
                  <a:pt x="112" y="37"/>
                  <a:pt x="112" y="37"/>
                </a:cubicBezTo>
                <a:cubicBezTo>
                  <a:pt x="112" y="42"/>
                  <a:pt x="112" y="42"/>
                  <a:pt x="112" y="42"/>
                </a:cubicBezTo>
                <a:cubicBezTo>
                  <a:pt x="105" y="47"/>
                  <a:pt x="105" y="47"/>
                  <a:pt x="105" y="47"/>
                </a:cubicBezTo>
                <a:moveTo>
                  <a:pt x="48" y="68"/>
                </a:move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3"/>
                  <a:pt x="26" y="53"/>
                </a:cubicBezTo>
                <a:cubicBezTo>
                  <a:pt x="26" y="35"/>
                  <a:pt x="26" y="35"/>
                  <a:pt x="26" y="35"/>
                </a:cubicBezTo>
                <a:cubicBezTo>
                  <a:pt x="26" y="26"/>
                  <a:pt x="26" y="26"/>
                  <a:pt x="26" y="26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15"/>
                  <a:pt x="30" y="10"/>
                  <a:pt x="36" y="10"/>
                </a:cubicBezTo>
                <a:cubicBezTo>
                  <a:pt x="84" y="10"/>
                  <a:pt x="84" y="10"/>
                  <a:pt x="84" y="10"/>
                </a:cubicBezTo>
                <a:cubicBezTo>
                  <a:pt x="90" y="10"/>
                  <a:pt x="95" y="15"/>
                  <a:pt x="95" y="20"/>
                </a:cubicBezTo>
                <a:cubicBezTo>
                  <a:pt x="95" y="26"/>
                  <a:pt x="95" y="26"/>
                  <a:pt x="95" y="26"/>
                </a:cubicBezTo>
                <a:cubicBezTo>
                  <a:pt x="95" y="35"/>
                  <a:pt x="95" y="35"/>
                  <a:pt x="95" y="35"/>
                </a:cubicBezTo>
                <a:cubicBezTo>
                  <a:pt x="95" y="53"/>
                  <a:pt x="95" y="53"/>
                  <a:pt x="95" y="53"/>
                </a:cubicBezTo>
                <a:cubicBezTo>
                  <a:pt x="95" y="54"/>
                  <a:pt x="95" y="54"/>
                  <a:pt x="95" y="54"/>
                </a:cubicBezTo>
                <a:cubicBezTo>
                  <a:pt x="72" y="68"/>
                  <a:pt x="72" y="68"/>
                  <a:pt x="72" y="68"/>
                </a:cubicBezTo>
                <a:cubicBezTo>
                  <a:pt x="60" y="59"/>
                  <a:pt x="60" y="59"/>
                  <a:pt x="60" y="59"/>
                </a:cubicBezTo>
                <a:cubicBezTo>
                  <a:pt x="48" y="68"/>
                  <a:pt x="48" y="68"/>
                  <a:pt x="48" y="68"/>
                </a:cubicBezTo>
                <a:moveTo>
                  <a:pt x="84" y="0"/>
                </a:moveTo>
                <a:cubicBezTo>
                  <a:pt x="36" y="0"/>
                  <a:pt x="36" y="0"/>
                  <a:pt x="36" y="0"/>
                </a:cubicBezTo>
                <a:cubicBezTo>
                  <a:pt x="25" y="0"/>
                  <a:pt x="16" y="9"/>
                  <a:pt x="16" y="20"/>
                </a:cubicBezTo>
                <a:cubicBezTo>
                  <a:pt x="16" y="26"/>
                  <a:pt x="16" y="26"/>
                  <a:pt x="16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7" y="26"/>
                  <a:pt x="1" y="31"/>
                  <a:pt x="0" y="37"/>
                </a:cubicBezTo>
                <a:cubicBezTo>
                  <a:pt x="0" y="103"/>
                  <a:pt x="0" y="103"/>
                  <a:pt x="0" y="103"/>
                </a:cubicBezTo>
                <a:cubicBezTo>
                  <a:pt x="1" y="109"/>
                  <a:pt x="7" y="114"/>
                  <a:pt x="13" y="114"/>
                </a:cubicBezTo>
                <a:cubicBezTo>
                  <a:pt x="109" y="114"/>
                  <a:pt x="109" y="114"/>
                  <a:pt x="109" y="114"/>
                </a:cubicBezTo>
                <a:cubicBezTo>
                  <a:pt x="115" y="114"/>
                  <a:pt x="121" y="109"/>
                  <a:pt x="121" y="103"/>
                </a:cubicBezTo>
                <a:cubicBezTo>
                  <a:pt x="121" y="37"/>
                  <a:pt x="121" y="37"/>
                  <a:pt x="121" y="37"/>
                </a:cubicBezTo>
                <a:cubicBezTo>
                  <a:pt x="121" y="31"/>
                  <a:pt x="115" y="26"/>
                  <a:pt x="109" y="26"/>
                </a:cubicBezTo>
                <a:cubicBezTo>
                  <a:pt x="105" y="26"/>
                  <a:pt x="105" y="26"/>
                  <a:pt x="105" y="26"/>
                </a:cubicBezTo>
                <a:cubicBezTo>
                  <a:pt x="105" y="20"/>
                  <a:pt x="105" y="20"/>
                  <a:pt x="105" y="20"/>
                </a:cubicBezTo>
                <a:cubicBezTo>
                  <a:pt x="105" y="9"/>
                  <a:pt x="95" y="0"/>
                  <a:pt x="84" y="0"/>
                </a:cubicBezTo>
              </a:path>
            </a:pathLst>
          </a:custGeom>
          <a:solidFill>
            <a:srgbClr val="CAA97C"/>
          </a:solidFill>
          <a:ln>
            <a:noFill/>
          </a:ln>
        </p:spPr>
        <p:txBody>
          <a:bodyPr/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Camille7"/>
          <p:cNvSpPr>
            <a:spLocks noEditPoints="1"/>
          </p:cNvSpPr>
          <p:nvPr/>
        </p:nvSpPr>
        <p:spPr bwMode="auto">
          <a:xfrm>
            <a:off x="9249410" y="3144203"/>
            <a:ext cx="628650" cy="438785"/>
          </a:xfrm>
          <a:custGeom>
            <a:avLst/>
            <a:gdLst>
              <a:gd name="T0" fmla="*/ 48 w 257"/>
              <a:gd name="T1" fmla="*/ 0 h 179"/>
              <a:gd name="T2" fmla="*/ 212 w 257"/>
              <a:gd name="T3" fmla="*/ 0 h 179"/>
              <a:gd name="T4" fmla="*/ 235 w 257"/>
              <a:gd name="T5" fmla="*/ 23 h 179"/>
              <a:gd name="T6" fmla="*/ 235 w 257"/>
              <a:gd name="T7" fmla="*/ 137 h 179"/>
              <a:gd name="T8" fmla="*/ 25 w 257"/>
              <a:gd name="T9" fmla="*/ 137 h 179"/>
              <a:gd name="T10" fmla="*/ 25 w 257"/>
              <a:gd name="T11" fmla="*/ 23 h 179"/>
              <a:gd name="T12" fmla="*/ 48 w 257"/>
              <a:gd name="T13" fmla="*/ 0 h 179"/>
              <a:gd name="T14" fmla="*/ 64 w 257"/>
              <a:gd name="T15" fmla="*/ 84 h 179"/>
              <a:gd name="T16" fmla="*/ 64 w 257"/>
              <a:gd name="T17" fmla="*/ 94 h 179"/>
              <a:gd name="T18" fmla="*/ 137 w 257"/>
              <a:gd name="T19" fmla="*/ 94 h 179"/>
              <a:gd name="T20" fmla="*/ 137 w 257"/>
              <a:gd name="T21" fmla="*/ 84 h 179"/>
              <a:gd name="T22" fmla="*/ 64 w 257"/>
              <a:gd name="T23" fmla="*/ 84 h 179"/>
              <a:gd name="T24" fmla="*/ 64 w 257"/>
              <a:gd name="T25" fmla="*/ 60 h 179"/>
              <a:gd name="T26" fmla="*/ 64 w 257"/>
              <a:gd name="T27" fmla="*/ 70 h 179"/>
              <a:gd name="T28" fmla="*/ 122 w 257"/>
              <a:gd name="T29" fmla="*/ 70 h 179"/>
              <a:gd name="T30" fmla="*/ 122 w 257"/>
              <a:gd name="T31" fmla="*/ 60 h 179"/>
              <a:gd name="T32" fmla="*/ 64 w 257"/>
              <a:gd name="T33" fmla="*/ 60 h 179"/>
              <a:gd name="T34" fmla="*/ 64 w 257"/>
              <a:gd name="T35" fmla="*/ 37 h 179"/>
              <a:gd name="T36" fmla="*/ 64 w 257"/>
              <a:gd name="T37" fmla="*/ 46 h 179"/>
              <a:gd name="T38" fmla="*/ 137 w 257"/>
              <a:gd name="T39" fmla="*/ 46 h 179"/>
              <a:gd name="T40" fmla="*/ 137 w 257"/>
              <a:gd name="T41" fmla="*/ 37 h 179"/>
              <a:gd name="T42" fmla="*/ 64 w 257"/>
              <a:gd name="T43" fmla="*/ 37 h 179"/>
              <a:gd name="T44" fmla="*/ 146 w 257"/>
              <a:gd name="T45" fmla="*/ 67 h 179"/>
              <a:gd name="T46" fmla="*/ 166 w 257"/>
              <a:gd name="T47" fmla="*/ 99 h 179"/>
              <a:gd name="T48" fmla="*/ 172 w 257"/>
              <a:gd name="T49" fmla="*/ 89 h 179"/>
              <a:gd name="T50" fmla="*/ 189 w 257"/>
              <a:gd name="T51" fmla="*/ 100 h 179"/>
              <a:gd name="T52" fmla="*/ 195 w 257"/>
              <a:gd name="T53" fmla="*/ 90 h 179"/>
              <a:gd name="T54" fmla="*/ 178 w 257"/>
              <a:gd name="T55" fmla="*/ 79 h 179"/>
              <a:gd name="T56" fmla="*/ 184 w 257"/>
              <a:gd name="T57" fmla="*/ 70 h 179"/>
              <a:gd name="T58" fmla="*/ 146 w 257"/>
              <a:gd name="T59" fmla="*/ 67 h 179"/>
              <a:gd name="T60" fmla="*/ 0 w 257"/>
              <a:gd name="T61" fmla="*/ 146 h 179"/>
              <a:gd name="T62" fmla="*/ 257 w 257"/>
              <a:gd name="T63" fmla="*/ 146 h 179"/>
              <a:gd name="T64" fmla="*/ 257 w 257"/>
              <a:gd name="T65" fmla="*/ 172 h 179"/>
              <a:gd name="T66" fmla="*/ 249 w 257"/>
              <a:gd name="T67" fmla="*/ 179 h 179"/>
              <a:gd name="T68" fmla="*/ 7 w 257"/>
              <a:gd name="T69" fmla="*/ 179 h 179"/>
              <a:gd name="T70" fmla="*/ 0 w 257"/>
              <a:gd name="T71" fmla="*/ 172 h 179"/>
              <a:gd name="T72" fmla="*/ 0 w 257"/>
              <a:gd name="T73" fmla="*/ 146 h 179"/>
              <a:gd name="T74" fmla="*/ 17 w 257"/>
              <a:gd name="T75" fmla="*/ 155 h 179"/>
              <a:gd name="T76" fmla="*/ 17 w 257"/>
              <a:gd name="T77" fmla="*/ 163 h 179"/>
              <a:gd name="T78" fmla="*/ 39 w 257"/>
              <a:gd name="T79" fmla="*/ 163 h 179"/>
              <a:gd name="T80" fmla="*/ 39 w 257"/>
              <a:gd name="T81" fmla="*/ 155 h 179"/>
              <a:gd name="T82" fmla="*/ 17 w 257"/>
              <a:gd name="T83" fmla="*/ 155 h 179"/>
              <a:gd name="T84" fmla="*/ 220 w 257"/>
              <a:gd name="T85" fmla="*/ 155 h 179"/>
              <a:gd name="T86" fmla="*/ 220 w 257"/>
              <a:gd name="T87" fmla="*/ 163 h 179"/>
              <a:gd name="T88" fmla="*/ 242 w 257"/>
              <a:gd name="T89" fmla="*/ 163 h 179"/>
              <a:gd name="T90" fmla="*/ 242 w 257"/>
              <a:gd name="T91" fmla="*/ 155 h 179"/>
              <a:gd name="T92" fmla="*/ 220 w 257"/>
              <a:gd name="T93" fmla="*/ 155 h 179"/>
              <a:gd name="T94" fmla="*/ 49 w 257"/>
              <a:gd name="T95" fmla="*/ 155 h 179"/>
              <a:gd name="T96" fmla="*/ 49 w 257"/>
              <a:gd name="T97" fmla="*/ 163 h 179"/>
              <a:gd name="T98" fmla="*/ 71 w 257"/>
              <a:gd name="T99" fmla="*/ 163 h 179"/>
              <a:gd name="T100" fmla="*/ 71 w 257"/>
              <a:gd name="T101" fmla="*/ 155 h 179"/>
              <a:gd name="T102" fmla="*/ 49 w 257"/>
              <a:gd name="T103" fmla="*/ 155 h 179"/>
              <a:gd name="T104" fmla="*/ 48 w 257"/>
              <a:gd name="T105" fmla="*/ 21 h 179"/>
              <a:gd name="T106" fmla="*/ 48 w 257"/>
              <a:gd name="T107" fmla="*/ 116 h 179"/>
              <a:gd name="T108" fmla="*/ 213 w 257"/>
              <a:gd name="T109" fmla="*/ 116 h 179"/>
              <a:gd name="T110" fmla="*/ 213 w 257"/>
              <a:gd name="T111" fmla="*/ 21 h 179"/>
              <a:gd name="T112" fmla="*/ 48 w 257"/>
              <a:gd name="T113" fmla="*/ 21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57" h="179">
                <a:moveTo>
                  <a:pt x="48" y="0"/>
                </a:moveTo>
                <a:cubicBezTo>
                  <a:pt x="212" y="0"/>
                  <a:pt x="212" y="0"/>
                  <a:pt x="212" y="0"/>
                </a:cubicBezTo>
                <a:cubicBezTo>
                  <a:pt x="225" y="0"/>
                  <a:pt x="235" y="10"/>
                  <a:pt x="235" y="23"/>
                </a:cubicBezTo>
                <a:cubicBezTo>
                  <a:pt x="235" y="137"/>
                  <a:pt x="235" y="137"/>
                  <a:pt x="235" y="137"/>
                </a:cubicBezTo>
                <a:cubicBezTo>
                  <a:pt x="25" y="137"/>
                  <a:pt x="25" y="137"/>
                  <a:pt x="25" y="137"/>
                </a:cubicBezTo>
                <a:cubicBezTo>
                  <a:pt x="25" y="23"/>
                  <a:pt x="25" y="23"/>
                  <a:pt x="25" y="23"/>
                </a:cubicBezTo>
                <a:cubicBezTo>
                  <a:pt x="25" y="10"/>
                  <a:pt x="35" y="0"/>
                  <a:pt x="48" y="0"/>
                </a:cubicBezTo>
                <a:close/>
                <a:moveTo>
                  <a:pt x="64" y="84"/>
                </a:moveTo>
                <a:cubicBezTo>
                  <a:pt x="64" y="94"/>
                  <a:pt x="64" y="94"/>
                  <a:pt x="64" y="94"/>
                </a:cubicBezTo>
                <a:cubicBezTo>
                  <a:pt x="137" y="94"/>
                  <a:pt x="137" y="94"/>
                  <a:pt x="137" y="94"/>
                </a:cubicBezTo>
                <a:cubicBezTo>
                  <a:pt x="137" y="84"/>
                  <a:pt x="137" y="84"/>
                  <a:pt x="137" y="84"/>
                </a:cubicBezTo>
                <a:cubicBezTo>
                  <a:pt x="64" y="84"/>
                  <a:pt x="64" y="84"/>
                  <a:pt x="64" y="84"/>
                </a:cubicBezTo>
                <a:close/>
                <a:moveTo>
                  <a:pt x="64" y="60"/>
                </a:moveTo>
                <a:cubicBezTo>
                  <a:pt x="64" y="70"/>
                  <a:pt x="64" y="70"/>
                  <a:pt x="64" y="70"/>
                </a:cubicBezTo>
                <a:cubicBezTo>
                  <a:pt x="122" y="70"/>
                  <a:pt x="122" y="70"/>
                  <a:pt x="122" y="70"/>
                </a:cubicBezTo>
                <a:cubicBezTo>
                  <a:pt x="122" y="60"/>
                  <a:pt x="122" y="60"/>
                  <a:pt x="122" y="60"/>
                </a:cubicBezTo>
                <a:cubicBezTo>
                  <a:pt x="64" y="60"/>
                  <a:pt x="64" y="60"/>
                  <a:pt x="64" y="60"/>
                </a:cubicBezTo>
                <a:close/>
                <a:moveTo>
                  <a:pt x="64" y="37"/>
                </a:moveTo>
                <a:cubicBezTo>
                  <a:pt x="64" y="46"/>
                  <a:pt x="64" y="46"/>
                  <a:pt x="64" y="46"/>
                </a:cubicBezTo>
                <a:cubicBezTo>
                  <a:pt x="137" y="46"/>
                  <a:pt x="137" y="46"/>
                  <a:pt x="137" y="46"/>
                </a:cubicBezTo>
                <a:cubicBezTo>
                  <a:pt x="137" y="37"/>
                  <a:pt x="137" y="37"/>
                  <a:pt x="137" y="37"/>
                </a:cubicBezTo>
                <a:cubicBezTo>
                  <a:pt x="64" y="37"/>
                  <a:pt x="64" y="37"/>
                  <a:pt x="64" y="37"/>
                </a:cubicBezTo>
                <a:close/>
                <a:moveTo>
                  <a:pt x="146" y="67"/>
                </a:moveTo>
                <a:cubicBezTo>
                  <a:pt x="166" y="99"/>
                  <a:pt x="166" y="99"/>
                  <a:pt x="166" y="99"/>
                </a:cubicBezTo>
                <a:cubicBezTo>
                  <a:pt x="172" y="89"/>
                  <a:pt x="172" y="89"/>
                  <a:pt x="172" y="89"/>
                </a:cubicBezTo>
                <a:cubicBezTo>
                  <a:pt x="189" y="100"/>
                  <a:pt x="189" y="100"/>
                  <a:pt x="189" y="100"/>
                </a:cubicBezTo>
                <a:cubicBezTo>
                  <a:pt x="195" y="90"/>
                  <a:pt x="195" y="90"/>
                  <a:pt x="195" y="90"/>
                </a:cubicBezTo>
                <a:cubicBezTo>
                  <a:pt x="178" y="79"/>
                  <a:pt x="178" y="79"/>
                  <a:pt x="178" y="79"/>
                </a:cubicBezTo>
                <a:cubicBezTo>
                  <a:pt x="184" y="70"/>
                  <a:pt x="184" y="70"/>
                  <a:pt x="184" y="70"/>
                </a:cubicBezTo>
                <a:cubicBezTo>
                  <a:pt x="146" y="67"/>
                  <a:pt x="146" y="67"/>
                  <a:pt x="146" y="67"/>
                </a:cubicBezTo>
                <a:close/>
                <a:moveTo>
                  <a:pt x="0" y="146"/>
                </a:moveTo>
                <a:cubicBezTo>
                  <a:pt x="257" y="146"/>
                  <a:pt x="257" y="146"/>
                  <a:pt x="257" y="146"/>
                </a:cubicBezTo>
                <a:cubicBezTo>
                  <a:pt x="257" y="172"/>
                  <a:pt x="257" y="172"/>
                  <a:pt x="257" y="172"/>
                </a:cubicBezTo>
                <a:cubicBezTo>
                  <a:pt x="249" y="179"/>
                  <a:pt x="249" y="179"/>
                  <a:pt x="249" y="179"/>
                </a:cubicBezTo>
                <a:cubicBezTo>
                  <a:pt x="7" y="179"/>
                  <a:pt x="7" y="179"/>
                  <a:pt x="7" y="179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46"/>
                  <a:pt x="0" y="146"/>
                  <a:pt x="0" y="146"/>
                </a:cubicBezTo>
                <a:close/>
                <a:moveTo>
                  <a:pt x="17" y="155"/>
                </a:moveTo>
                <a:cubicBezTo>
                  <a:pt x="17" y="163"/>
                  <a:pt x="17" y="163"/>
                  <a:pt x="17" y="163"/>
                </a:cubicBezTo>
                <a:cubicBezTo>
                  <a:pt x="39" y="163"/>
                  <a:pt x="39" y="163"/>
                  <a:pt x="39" y="163"/>
                </a:cubicBezTo>
                <a:cubicBezTo>
                  <a:pt x="39" y="155"/>
                  <a:pt x="39" y="155"/>
                  <a:pt x="39" y="155"/>
                </a:cubicBezTo>
                <a:cubicBezTo>
                  <a:pt x="17" y="155"/>
                  <a:pt x="17" y="155"/>
                  <a:pt x="17" y="155"/>
                </a:cubicBezTo>
                <a:close/>
                <a:moveTo>
                  <a:pt x="220" y="155"/>
                </a:moveTo>
                <a:cubicBezTo>
                  <a:pt x="220" y="163"/>
                  <a:pt x="220" y="163"/>
                  <a:pt x="220" y="163"/>
                </a:cubicBezTo>
                <a:cubicBezTo>
                  <a:pt x="242" y="163"/>
                  <a:pt x="242" y="163"/>
                  <a:pt x="242" y="163"/>
                </a:cubicBezTo>
                <a:cubicBezTo>
                  <a:pt x="242" y="155"/>
                  <a:pt x="242" y="155"/>
                  <a:pt x="242" y="155"/>
                </a:cubicBezTo>
                <a:cubicBezTo>
                  <a:pt x="220" y="155"/>
                  <a:pt x="220" y="155"/>
                  <a:pt x="220" y="155"/>
                </a:cubicBezTo>
                <a:close/>
                <a:moveTo>
                  <a:pt x="49" y="155"/>
                </a:moveTo>
                <a:cubicBezTo>
                  <a:pt x="49" y="163"/>
                  <a:pt x="49" y="163"/>
                  <a:pt x="49" y="163"/>
                </a:cubicBezTo>
                <a:cubicBezTo>
                  <a:pt x="71" y="163"/>
                  <a:pt x="71" y="163"/>
                  <a:pt x="71" y="163"/>
                </a:cubicBezTo>
                <a:cubicBezTo>
                  <a:pt x="71" y="155"/>
                  <a:pt x="71" y="155"/>
                  <a:pt x="71" y="155"/>
                </a:cubicBezTo>
                <a:cubicBezTo>
                  <a:pt x="49" y="155"/>
                  <a:pt x="49" y="155"/>
                  <a:pt x="49" y="155"/>
                </a:cubicBezTo>
                <a:close/>
                <a:moveTo>
                  <a:pt x="48" y="21"/>
                </a:moveTo>
                <a:cubicBezTo>
                  <a:pt x="48" y="116"/>
                  <a:pt x="48" y="116"/>
                  <a:pt x="48" y="116"/>
                </a:cubicBezTo>
                <a:cubicBezTo>
                  <a:pt x="213" y="116"/>
                  <a:pt x="213" y="116"/>
                  <a:pt x="213" y="116"/>
                </a:cubicBezTo>
                <a:cubicBezTo>
                  <a:pt x="213" y="21"/>
                  <a:pt x="213" y="21"/>
                  <a:pt x="213" y="21"/>
                </a:cubicBezTo>
                <a:lnTo>
                  <a:pt x="48" y="21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</p:sp>
      <p:sp>
        <p:nvSpPr>
          <p:cNvPr id="27" name="Camille5"/>
          <p:cNvSpPr>
            <a:spLocks noEditPoints="1"/>
          </p:cNvSpPr>
          <p:nvPr/>
        </p:nvSpPr>
        <p:spPr bwMode="auto">
          <a:xfrm>
            <a:off x="6933565" y="3121660"/>
            <a:ext cx="537210" cy="483870"/>
          </a:xfrm>
          <a:custGeom>
            <a:avLst/>
            <a:gdLst>
              <a:gd name="T0" fmla="*/ 83 w 123"/>
              <a:gd name="T1" fmla="*/ 35 h 107"/>
              <a:gd name="T2" fmla="*/ 41 w 123"/>
              <a:gd name="T3" fmla="*/ 50 h 107"/>
              <a:gd name="T4" fmla="*/ 33 w 123"/>
              <a:gd name="T5" fmla="*/ 50 h 107"/>
              <a:gd name="T6" fmla="*/ 49 w 123"/>
              <a:gd name="T7" fmla="*/ 73 h 107"/>
              <a:gd name="T8" fmla="*/ 52 w 123"/>
              <a:gd name="T9" fmla="*/ 75 h 107"/>
              <a:gd name="T10" fmla="*/ 55 w 123"/>
              <a:gd name="T11" fmla="*/ 76 h 107"/>
              <a:gd name="T12" fmla="*/ 59 w 123"/>
              <a:gd name="T13" fmla="*/ 74 h 107"/>
              <a:gd name="T14" fmla="*/ 91 w 123"/>
              <a:gd name="T15" fmla="*/ 43 h 107"/>
              <a:gd name="T16" fmla="*/ 87 w 123"/>
              <a:gd name="T17" fmla="*/ 33 h 107"/>
              <a:gd name="T18" fmla="*/ 7 w 123"/>
              <a:gd name="T19" fmla="*/ 94 h 107"/>
              <a:gd name="T20" fmla="*/ 17 w 123"/>
              <a:gd name="T21" fmla="*/ 101 h 107"/>
              <a:gd name="T22" fmla="*/ 106 w 123"/>
              <a:gd name="T23" fmla="*/ 101 h 107"/>
              <a:gd name="T24" fmla="*/ 116 w 123"/>
              <a:gd name="T25" fmla="*/ 94 h 107"/>
              <a:gd name="T26" fmla="*/ 106 w 123"/>
              <a:gd name="T27" fmla="*/ 101 h 107"/>
              <a:gd name="T28" fmla="*/ 7 w 123"/>
              <a:gd name="T29" fmla="*/ 77 h 107"/>
              <a:gd name="T30" fmla="*/ 17 w 123"/>
              <a:gd name="T31" fmla="*/ 84 h 107"/>
              <a:gd name="T32" fmla="*/ 106 w 123"/>
              <a:gd name="T33" fmla="*/ 84 h 107"/>
              <a:gd name="T34" fmla="*/ 116 w 123"/>
              <a:gd name="T35" fmla="*/ 77 h 107"/>
              <a:gd name="T36" fmla="*/ 106 w 123"/>
              <a:gd name="T37" fmla="*/ 84 h 107"/>
              <a:gd name="T38" fmla="*/ 7 w 123"/>
              <a:gd name="T39" fmla="*/ 59 h 107"/>
              <a:gd name="T40" fmla="*/ 17 w 123"/>
              <a:gd name="T41" fmla="*/ 67 h 107"/>
              <a:gd name="T42" fmla="*/ 106 w 123"/>
              <a:gd name="T43" fmla="*/ 67 h 107"/>
              <a:gd name="T44" fmla="*/ 116 w 123"/>
              <a:gd name="T45" fmla="*/ 59 h 107"/>
              <a:gd name="T46" fmla="*/ 106 w 123"/>
              <a:gd name="T47" fmla="*/ 67 h 107"/>
              <a:gd name="T48" fmla="*/ 7 w 123"/>
              <a:gd name="T49" fmla="*/ 42 h 107"/>
              <a:gd name="T50" fmla="*/ 17 w 123"/>
              <a:gd name="T51" fmla="*/ 50 h 107"/>
              <a:gd name="T52" fmla="*/ 106 w 123"/>
              <a:gd name="T53" fmla="*/ 50 h 107"/>
              <a:gd name="T54" fmla="*/ 116 w 123"/>
              <a:gd name="T55" fmla="*/ 42 h 107"/>
              <a:gd name="T56" fmla="*/ 106 w 123"/>
              <a:gd name="T57" fmla="*/ 50 h 107"/>
              <a:gd name="T58" fmla="*/ 7 w 123"/>
              <a:gd name="T59" fmla="*/ 25 h 107"/>
              <a:gd name="T60" fmla="*/ 17 w 123"/>
              <a:gd name="T61" fmla="*/ 32 h 107"/>
              <a:gd name="T62" fmla="*/ 106 w 123"/>
              <a:gd name="T63" fmla="*/ 32 h 107"/>
              <a:gd name="T64" fmla="*/ 116 w 123"/>
              <a:gd name="T65" fmla="*/ 25 h 107"/>
              <a:gd name="T66" fmla="*/ 106 w 123"/>
              <a:gd name="T67" fmla="*/ 32 h 107"/>
              <a:gd name="T68" fmla="*/ 24 w 123"/>
              <a:gd name="T69" fmla="*/ 78 h 107"/>
              <a:gd name="T70" fmla="*/ 29 w 123"/>
              <a:gd name="T71" fmla="*/ 23 h 107"/>
              <a:gd name="T72" fmla="*/ 98 w 123"/>
              <a:gd name="T73" fmla="*/ 28 h 107"/>
              <a:gd name="T74" fmla="*/ 93 w 123"/>
              <a:gd name="T75" fmla="*/ 83 h 107"/>
              <a:gd name="T76" fmla="*/ 7 w 123"/>
              <a:gd name="T77" fmla="*/ 15 h 107"/>
              <a:gd name="T78" fmla="*/ 17 w 123"/>
              <a:gd name="T79" fmla="*/ 8 h 107"/>
              <a:gd name="T80" fmla="*/ 7 w 123"/>
              <a:gd name="T81" fmla="*/ 15 h 107"/>
              <a:gd name="T82" fmla="*/ 106 w 123"/>
              <a:gd name="T83" fmla="*/ 8 h 107"/>
              <a:gd name="T84" fmla="*/ 116 w 123"/>
              <a:gd name="T85" fmla="*/ 15 h 107"/>
              <a:gd name="T86" fmla="*/ 122 w 123"/>
              <a:gd name="T87" fmla="*/ 0 h 107"/>
              <a:gd name="T88" fmla="*/ 98 w 123"/>
              <a:gd name="T89" fmla="*/ 1 h 107"/>
              <a:gd name="T90" fmla="*/ 93 w 123"/>
              <a:gd name="T91" fmla="*/ 14 h 107"/>
              <a:gd name="T92" fmla="*/ 24 w 123"/>
              <a:gd name="T93" fmla="*/ 9 h 107"/>
              <a:gd name="T94" fmla="*/ 23 w 123"/>
              <a:gd name="T95" fmla="*/ 0 h 107"/>
              <a:gd name="T96" fmla="*/ 0 w 123"/>
              <a:gd name="T97" fmla="*/ 1 h 107"/>
              <a:gd name="T98" fmla="*/ 1 w 123"/>
              <a:gd name="T99" fmla="*/ 107 h 107"/>
              <a:gd name="T100" fmla="*/ 24 w 123"/>
              <a:gd name="T101" fmla="*/ 105 h 107"/>
              <a:gd name="T102" fmla="*/ 29 w 123"/>
              <a:gd name="T103" fmla="*/ 92 h 107"/>
              <a:gd name="T104" fmla="*/ 98 w 123"/>
              <a:gd name="T105" fmla="*/ 97 h 107"/>
              <a:gd name="T106" fmla="*/ 99 w 123"/>
              <a:gd name="T107" fmla="*/ 107 h 107"/>
              <a:gd name="T108" fmla="*/ 123 w 123"/>
              <a:gd name="T109" fmla="*/ 105 h 107"/>
              <a:gd name="T110" fmla="*/ 122 w 123"/>
              <a:gd name="T111" fmla="*/ 0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3" h="107">
                <a:moveTo>
                  <a:pt x="87" y="33"/>
                </a:moveTo>
                <a:cubicBezTo>
                  <a:pt x="86" y="33"/>
                  <a:pt x="84" y="34"/>
                  <a:pt x="83" y="35"/>
                </a:cubicBezTo>
                <a:cubicBezTo>
                  <a:pt x="55" y="62"/>
                  <a:pt x="55" y="62"/>
                  <a:pt x="55" y="62"/>
                </a:cubicBezTo>
                <a:cubicBezTo>
                  <a:pt x="41" y="50"/>
                  <a:pt x="41" y="50"/>
                  <a:pt x="41" y="50"/>
                </a:cubicBezTo>
                <a:cubicBezTo>
                  <a:pt x="40" y="49"/>
                  <a:pt x="38" y="48"/>
                  <a:pt x="37" y="48"/>
                </a:cubicBezTo>
                <a:cubicBezTo>
                  <a:pt x="36" y="48"/>
                  <a:pt x="34" y="49"/>
                  <a:pt x="33" y="50"/>
                </a:cubicBezTo>
                <a:cubicBezTo>
                  <a:pt x="31" y="52"/>
                  <a:pt x="31" y="56"/>
                  <a:pt x="33" y="58"/>
                </a:cubicBezTo>
                <a:cubicBezTo>
                  <a:pt x="49" y="73"/>
                  <a:pt x="49" y="73"/>
                  <a:pt x="49" y="73"/>
                </a:cubicBezTo>
                <a:cubicBezTo>
                  <a:pt x="49" y="73"/>
                  <a:pt x="50" y="74"/>
                  <a:pt x="50" y="74"/>
                </a:cubicBezTo>
                <a:cubicBezTo>
                  <a:pt x="51" y="75"/>
                  <a:pt x="51" y="75"/>
                  <a:pt x="52" y="75"/>
                </a:cubicBezTo>
                <a:cubicBezTo>
                  <a:pt x="53" y="76"/>
                  <a:pt x="54" y="76"/>
                  <a:pt x="55" y="76"/>
                </a:cubicBezTo>
                <a:cubicBezTo>
                  <a:pt x="55" y="76"/>
                  <a:pt x="55" y="76"/>
                  <a:pt x="55" y="76"/>
                </a:cubicBezTo>
                <a:cubicBezTo>
                  <a:pt x="56" y="76"/>
                  <a:pt x="57" y="75"/>
                  <a:pt x="57" y="75"/>
                </a:cubicBezTo>
                <a:cubicBezTo>
                  <a:pt x="58" y="75"/>
                  <a:pt x="59" y="74"/>
                  <a:pt x="59" y="74"/>
                </a:cubicBezTo>
                <a:cubicBezTo>
                  <a:pt x="60" y="74"/>
                  <a:pt x="60" y="73"/>
                  <a:pt x="60" y="73"/>
                </a:cubicBezTo>
                <a:cubicBezTo>
                  <a:pt x="91" y="43"/>
                  <a:pt x="91" y="43"/>
                  <a:pt x="91" y="43"/>
                </a:cubicBezTo>
                <a:cubicBezTo>
                  <a:pt x="93" y="41"/>
                  <a:pt x="93" y="38"/>
                  <a:pt x="91" y="35"/>
                </a:cubicBezTo>
                <a:cubicBezTo>
                  <a:pt x="90" y="34"/>
                  <a:pt x="89" y="33"/>
                  <a:pt x="87" y="33"/>
                </a:cubicBezTo>
                <a:moveTo>
                  <a:pt x="7" y="101"/>
                </a:moveTo>
                <a:cubicBezTo>
                  <a:pt x="7" y="94"/>
                  <a:pt x="7" y="94"/>
                  <a:pt x="7" y="94"/>
                </a:cubicBezTo>
                <a:cubicBezTo>
                  <a:pt x="17" y="94"/>
                  <a:pt x="17" y="94"/>
                  <a:pt x="17" y="94"/>
                </a:cubicBezTo>
                <a:cubicBezTo>
                  <a:pt x="17" y="101"/>
                  <a:pt x="17" y="101"/>
                  <a:pt x="17" y="101"/>
                </a:cubicBezTo>
                <a:cubicBezTo>
                  <a:pt x="7" y="101"/>
                  <a:pt x="7" y="101"/>
                  <a:pt x="7" y="101"/>
                </a:cubicBezTo>
                <a:moveTo>
                  <a:pt x="106" y="101"/>
                </a:moveTo>
                <a:cubicBezTo>
                  <a:pt x="106" y="94"/>
                  <a:pt x="106" y="94"/>
                  <a:pt x="106" y="94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6" y="101"/>
                  <a:pt x="116" y="101"/>
                  <a:pt x="116" y="101"/>
                </a:cubicBezTo>
                <a:cubicBezTo>
                  <a:pt x="106" y="101"/>
                  <a:pt x="106" y="101"/>
                  <a:pt x="106" y="101"/>
                </a:cubicBezTo>
                <a:moveTo>
                  <a:pt x="7" y="84"/>
                </a:moveTo>
                <a:cubicBezTo>
                  <a:pt x="7" y="77"/>
                  <a:pt x="7" y="77"/>
                  <a:pt x="7" y="77"/>
                </a:cubicBezTo>
                <a:cubicBezTo>
                  <a:pt x="17" y="77"/>
                  <a:pt x="17" y="77"/>
                  <a:pt x="17" y="77"/>
                </a:cubicBezTo>
                <a:cubicBezTo>
                  <a:pt x="17" y="84"/>
                  <a:pt x="17" y="84"/>
                  <a:pt x="17" y="84"/>
                </a:cubicBezTo>
                <a:cubicBezTo>
                  <a:pt x="7" y="84"/>
                  <a:pt x="7" y="84"/>
                  <a:pt x="7" y="84"/>
                </a:cubicBezTo>
                <a:moveTo>
                  <a:pt x="106" y="84"/>
                </a:moveTo>
                <a:cubicBezTo>
                  <a:pt x="106" y="77"/>
                  <a:pt x="106" y="77"/>
                  <a:pt x="106" y="77"/>
                </a:cubicBezTo>
                <a:cubicBezTo>
                  <a:pt x="116" y="77"/>
                  <a:pt x="116" y="77"/>
                  <a:pt x="116" y="77"/>
                </a:cubicBezTo>
                <a:cubicBezTo>
                  <a:pt x="116" y="84"/>
                  <a:pt x="116" y="84"/>
                  <a:pt x="116" y="84"/>
                </a:cubicBezTo>
                <a:cubicBezTo>
                  <a:pt x="106" y="84"/>
                  <a:pt x="106" y="84"/>
                  <a:pt x="106" y="84"/>
                </a:cubicBezTo>
                <a:moveTo>
                  <a:pt x="7" y="67"/>
                </a:moveTo>
                <a:cubicBezTo>
                  <a:pt x="7" y="59"/>
                  <a:pt x="7" y="59"/>
                  <a:pt x="7" y="59"/>
                </a:cubicBezTo>
                <a:cubicBezTo>
                  <a:pt x="17" y="59"/>
                  <a:pt x="17" y="59"/>
                  <a:pt x="17" y="59"/>
                </a:cubicBezTo>
                <a:cubicBezTo>
                  <a:pt x="17" y="67"/>
                  <a:pt x="17" y="67"/>
                  <a:pt x="17" y="67"/>
                </a:cubicBezTo>
                <a:cubicBezTo>
                  <a:pt x="7" y="67"/>
                  <a:pt x="7" y="67"/>
                  <a:pt x="7" y="67"/>
                </a:cubicBezTo>
                <a:moveTo>
                  <a:pt x="106" y="67"/>
                </a:moveTo>
                <a:cubicBezTo>
                  <a:pt x="106" y="59"/>
                  <a:pt x="106" y="59"/>
                  <a:pt x="106" y="59"/>
                </a:cubicBezTo>
                <a:cubicBezTo>
                  <a:pt x="116" y="59"/>
                  <a:pt x="116" y="59"/>
                  <a:pt x="116" y="59"/>
                </a:cubicBezTo>
                <a:cubicBezTo>
                  <a:pt x="116" y="67"/>
                  <a:pt x="116" y="67"/>
                  <a:pt x="116" y="67"/>
                </a:cubicBezTo>
                <a:cubicBezTo>
                  <a:pt x="106" y="67"/>
                  <a:pt x="106" y="67"/>
                  <a:pt x="106" y="67"/>
                </a:cubicBezTo>
                <a:moveTo>
                  <a:pt x="7" y="50"/>
                </a:moveTo>
                <a:cubicBezTo>
                  <a:pt x="7" y="42"/>
                  <a:pt x="7" y="42"/>
                  <a:pt x="7" y="42"/>
                </a:cubicBezTo>
                <a:cubicBezTo>
                  <a:pt x="17" y="42"/>
                  <a:pt x="17" y="42"/>
                  <a:pt x="17" y="42"/>
                </a:cubicBezTo>
                <a:cubicBezTo>
                  <a:pt x="17" y="50"/>
                  <a:pt x="17" y="50"/>
                  <a:pt x="17" y="50"/>
                </a:cubicBezTo>
                <a:cubicBezTo>
                  <a:pt x="7" y="50"/>
                  <a:pt x="7" y="50"/>
                  <a:pt x="7" y="50"/>
                </a:cubicBezTo>
                <a:moveTo>
                  <a:pt x="106" y="50"/>
                </a:moveTo>
                <a:cubicBezTo>
                  <a:pt x="106" y="42"/>
                  <a:pt x="106" y="42"/>
                  <a:pt x="106" y="42"/>
                </a:cubicBezTo>
                <a:cubicBezTo>
                  <a:pt x="116" y="42"/>
                  <a:pt x="116" y="42"/>
                  <a:pt x="116" y="42"/>
                </a:cubicBezTo>
                <a:cubicBezTo>
                  <a:pt x="116" y="50"/>
                  <a:pt x="116" y="50"/>
                  <a:pt x="116" y="50"/>
                </a:cubicBezTo>
                <a:cubicBezTo>
                  <a:pt x="106" y="50"/>
                  <a:pt x="106" y="50"/>
                  <a:pt x="106" y="50"/>
                </a:cubicBezTo>
                <a:moveTo>
                  <a:pt x="7" y="32"/>
                </a:moveTo>
                <a:cubicBezTo>
                  <a:pt x="7" y="25"/>
                  <a:pt x="7" y="25"/>
                  <a:pt x="7" y="25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32"/>
                  <a:pt x="17" y="32"/>
                  <a:pt x="17" y="32"/>
                </a:cubicBezTo>
                <a:cubicBezTo>
                  <a:pt x="7" y="32"/>
                  <a:pt x="7" y="32"/>
                  <a:pt x="7" y="32"/>
                </a:cubicBezTo>
                <a:moveTo>
                  <a:pt x="106" y="32"/>
                </a:moveTo>
                <a:cubicBezTo>
                  <a:pt x="106" y="25"/>
                  <a:pt x="106" y="25"/>
                  <a:pt x="106" y="25"/>
                </a:cubicBezTo>
                <a:cubicBezTo>
                  <a:pt x="116" y="25"/>
                  <a:pt x="116" y="25"/>
                  <a:pt x="116" y="25"/>
                </a:cubicBezTo>
                <a:cubicBezTo>
                  <a:pt x="116" y="32"/>
                  <a:pt x="116" y="32"/>
                  <a:pt x="116" y="32"/>
                </a:cubicBezTo>
                <a:cubicBezTo>
                  <a:pt x="106" y="32"/>
                  <a:pt x="106" y="32"/>
                  <a:pt x="106" y="32"/>
                </a:cubicBezTo>
                <a:moveTo>
                  <a:pt x="29" y="83"/>
                </a:moveTo>
                <a:cubicBezTo>
                  <a:pt x="27" y="83"/>
                  <a:pt x="24" y="81"/>
                  <a:pt x="24" y="78"/>
                </a:cubicBezTo>
                <a:cubicBezTo>
                  <a:pt x="24" y="28"/>
                  <a:pt x="24" y="28"/>
                  <a:pt x="24" y="28"/>
                </a:cubicBezTo>
                <a:cubicBezTo>
                  <a:pt x="24" y="25"/>
                  <a:pt x="27" y="23"/>
                  <a:pt x="29" y="23"/>
                </a:cubicBezTo>
                <a:cubicBezTo>
                  <a:pt x="93" y="23"/>
                  <a:pt x="93" y="23"/>
                  <a:pt x="93" y="23"/>
                </a:cubicBezTo>
                <a:cubicBezTo>
                  <a:pt x="96" y="23"/>
                  <a:pt x="98" y="25"/>
                  <a:pt x="98" y="28"/>
                </a:cubicBezTo>
                <a:cubicBezTo>
                  <a:pt x="98" y="78"/>
                  <a:pt x="98" y="78"/>
                  <a:pt x="98" y="78"/>
                </a:cubicBezTo>
                <a:cubicBezTo>
                  <a:pt x="98" y="81"/>
                  <a:pt x="96" y="83"/>
                  <a:pt x="93" y="83"/>
                </a:cubicBezTo>
                <a:cubicBezTo>
                  <a:pt x="29" y="83"/>
                  <a:pt x="29" y="83"/>
                  <a:pt x="29" y="83"/>
                </a:cubicBezTo>
                <a:moveTo>
                  <a:pt x="7" y="15"/>
                </a:moveTo>
                <a:cubicBezTo>
                  <a:pt x="7" y="8"/>
                  <a:pt x="7" y="8"/>
                  <a:pt x="7" y="8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15"/>
                  <a:pt x="17" y="15"/>
                  <a:pt x="17" y="15"/>
                </a:cubicBezTo>
                <a:cubicBezTo>
                  <a:pt x="7" y="15"/>
                  <a:pt x="7" y="15"/>
                  <a:pt x="7" y="15"/>
                </a:cubicBezTo>
                <a:moveTo>
                  <a:pt x="106" y="15"/>
                </a:moveTo>
                <a:cubicBezTo>
                  <a:pt x="106" y="8"/>
                  <a:pt x="106" y="8"/>
                  <a:pt x="106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06" y="15"/>
                  <a:pt x="106" y="15"/>
                  <a:pt x="106" y="15"/>
                </a:cubicBezTo>
                <a:moveTo>
                  <a:pt x="122" y="0"/>
                </a:moveTo>
                <a:cubicBezTo>
                  <a:pt x="99" y="0"/>
                  <a:pt x="99" y="0"/>
                  <a:pt x="99" y="0"/>
                </a:cubicBezTo>
                <a:cubicBezTo>
                  <a:pt x="99" y="0"/>
                  <a:pt x="98" y="1"/>
                  <a:pt x="98" y="1"/>
                </a:cubicBezTo>
                <a:cubicBezTo>
                  <a:pt x="98" y="9"/>
                  <a:pt x="98" y="9"/>
                  <a:pt x="98" y="9"/>
                </a:cubicBezTo>
                <a:cubicBezTo>
                  <a:pt x="98" y="11"/>
                  <a:pt x="96" y="14"/>
                  <a:pt x="93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27" y="14"/>
                  <a:pt x="24" y="11"/>
                  <a:pt x="24" y="9"/>
                </a:cubicBezTo>
                <a:cubicBezTo>
                  <a:pt x="24" y="1"/>
                  <a:pt x="24" y="1"/>
                  <a:pt x="24" y="1"/>
                </a:cubicBezTo>
                <a:cubicBezTo>
                  <a:pt x="24" y="1"/>
                  <a:pt x="24" y="0"/>
                  <a:pt x="23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1"/>
                  <a:pt x="0" y="1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6"/>
                  <a:pt x="1" y="107"/>
                  <a:pt x="1" y="107"/>
                </a:cubicBezTo>
                <a:cubicBezTo>
                  <a:pt x="23" y="107"/>
                  <a:pt x="23" y="107"/>
                  <a:pt x="23" y="107"/>
                </a:cubicBezTo>
                <a:cubicBezTo>
                  <a:pt x="24" y="107"/>
                  <a:pt x="24" y="106"/>
                  <a:pt x="24" y="105"/>
                </a:cubicBezTo>
                <a:cubicBezTo>
                  <a:pt x="24" y="97"/>
                  <a:pt x="24" y="97"/>
                  <a:pt x="24" y="97"/>
                </a:cubicBezTo>
                <a:cubicBezTo>
                  <a:pt x="24" y="95"/>
                  <a:pt x="27" y="92"/>
                  <a:pt x="29" y="92"/>
                </a:cubicBezTo>
                <a:cubicBezTo>
                  <a:pt x="93" y="92"/>
                  <a:pt x="93" y="92"/>
                  <a:pt x="93" y="92"/>
                </a:cubicBezTo>
                <a:cubicBezTo>
                  <a:pt x="96" y="92"/>
                  <a:pt x="98" y="95"/>
                  <a:pt x="98" y="97"/>
                </a:cubicBezTo>
                <a:cubicBezTo>
                  <a:pt x="98" y="105"/>
                  <a:pt x="98" y="105"/>
                  <a:pt x="98" y="105"/>
                </a:cubicBezTo>
                <a:cubicBezTo>
                  <a:pt x="98" y="106"/>
                  <a:pt x="99" y="107"/>
                  <a:pt x="99" y="107"/>
                </a:cubicBezTo>
                <a:cubicBezTo>
                  <a:pt x="122" y="107"/>
                  <a:pt x="122" y="107"/>
                  <a:pt x="122" y="107"/>
                </a:cubicBezTo>
                <a:cubicBezTo>
                  <a:pt x="123" y="107"/>
                  <a:pt x="123" y="106"/>
                  <a:pt x="123" y="105"/>
                </a:cubicBezTo>
                <a:cubicBezTo>
                  <a:pt x="123" y="1"/>
                  <a:pt x="123" y="1"/>
                  <a:pt x="123" y="1"/>
                </a:cubicBezTo>
                <a:cubicBezTo>
                  <a:pt x="123" y="1"/>
                  <a:pt x="123" y="0"/>
                  <a:pt x="122" y="0"/>
                </a:cubicBezTo>
              </a:path>
            </a:pathLst>
          </a:custGeom>
          <a:solidFill>
            <a:srgbClr val="CAA97C"/>
          </a:solidFill>
          <a:ln>
            <a:noFill/>
          </a:ln>
        </p:spPr>
      </p:sp>
      <p:sp>
        <p:nvSpPr>
          <p:cNvPr id="30" name="蔡圆圆camille（卡米设计）"/>
          <p:cNvSpPr>
            <a:spLocks noEditPoints="1"/>
          </p:cNvSpPr>
          <p:nvPr/>
        </p:nvSpPr>
        <p:spPr bwMode="auto">
          <a:xfrm>
            <a:off x="4789170" y="3039745"/>
            <a:ext cx="363220" cy="647700"/>
          </a:xfrm>
          <a:custGeom>
            <a:avLst/>
            <a:gdLst>
              <a:gd name="T0" fmla="*/ 122 w 140"/>
              <a:gd name="T1" fmla="*/ 0 h 255"/>
              <a:gd name="T2" fmla="*/ 140 w 140"/>
              <a:gd name="T3" fmla="*/ 153 h 255"/>
              <a:gd name="T4" fmla="*/ 138 w 140"/>
              <a:gd name="T5" fmla="*/ 140 h 255"/>
              <a:gd name="T6" fmla="*/ 125 w 140"/>
              <a:gd name="T7" fmla="*/ 137 h 255"/>
              <a:gd name="T8" fmla="*/ 124 w 140"/>
              <a:gd name="T9" fmla="*/ 109 h 255"/>
              <a:gd name="T10" fmla="*/ 110 w 140"/>
              <a:gd name="T11" fmla="*/ 127 h 255"/>
              <a:gd name="T12" fmla="*/ 109 w 140"/>
              <a:gd name="T13" fmla="*/ 115 h 255"/>
              <a:gd name="T14" fmla="*/ 107 w 140"/>
              <a:gd name="T15" fmla="*/ 64 h 255"/>
              <a:gd name="T16" fmla="*/ 56 w 140"/>
              <a:gd name="T17" fmla="*/ 64 h 255"/>
              <a:gd name="T18" fmla="*/ 56 w 140"/>
              <a:gd name="T19" fmla="*/ 116 h 255"/>
              <a:gd name="T20" fmla="*/ 65 w 140"/>
              <a:gd name="T21" fmla="*/ 130 h 255"/>
              <a:gd name="T22" fmla="*/ 49 w 140"/>
              <a:gd name="T23" fmla="*/ 123 h 255"/>
              <a:gd name="T24" fmla="*/ 49 w 140"/>
              <a:gd name="T25" fmla="*/ 57 h 255"/>
              <a:gd name="T26" fmla="*/ 115 w 140"/>
              <a:gd name="T27" fmla="*/ 57 h 255"/>
              <a:gd name="T28" fmla="*/ 124 w 140"/>
              <a:gd name="T29" fmla="*/ 31 h 255"/>
              <a:gd name="T30" fmla="*/ 16 w 140"/>
              <a:gd name="T31" fmla="*/ 180 h 255"/>
              <a:gd name="T32" fmla="*/ 59 w 140"/>
              <a:gd name="T33" fmla="*/ 213 h 255"/>
              <a:gd name="T34" fmla="*/ 0 w 140"/>
              <a:gd name="T35" fmla="*/ 194 h 255"/>
              <a:gd name="T36" fmla="*/ 19 w 140"/>
              <a:gd name="T37" fmla="*/ 0 h 255"/>
              <a:gd name="T38" fmla="*/ 73 w 140"/>
              <a:gd name="T39" fmla="*/ 236 h 255"/>
              <a:gd name="T40" fmla="*/ 137 w 140"/>
              <a:gd name="T41" fmla="*/ 240 h 255"/>
              <a:gd name="T42" fmla="*/ 93 w 140"/>
              <a:gd name="T43" fmla="*/ 99 h 255"/>
              <a:gd name="T44" fmla="*/ 79 w 140"/>
              <a:gd name="T45" fmla="*/ 160 h 255"/>
              <a:gd name="T46" fmla="*/ 74 w 140"/>
              <a:gd name="T47" fmla="*/ 140 h 255"/>
              <a:gd name="T48" fmla="*/ 81 w 140"/>
              <a:gd name="T49" fmla="*/ 225 h 255"/>
              <a:gd name="T50" fmla="*/ 134 w 140"/>
              <a:gd name="T51" fmla="*/ 165 h 255"/>
              <a:gd name="T52" fmla="*/ 127 w 140"/>
              <a:gd name="T53" fmla="*/ 151 h 255"/>
              <a:gd name="T54" fmla="*/ 115 w 140"/>
              <a:gd name="T55" fmla="*/ 155 h 255"/>
              <a:gd name="T56" fmla="*/ 112 w 140"/>
              <a:gd name="T57" fmla="*/ 141 h 255"/>
              <a:gd name="T58" fmla="*/ 99 w 140"/>
              <a:gd name="T59" fmla="*/ 147 h 255"/>
              <a:gd name="T60" fmla="*/ 93 w 140"/>
              <a:gd name="T61" fmla="*/ 99 h 255"/>
              <a:gd name="T62" fmla="*/ 63 w 140"/>
              <a:gd name="T63" fmla="*/ 72 h 255"/>
              <a:gd name="T64" fmla="*/ 63 w 140"/>
              <a:gd name="T65" fmla="*/ 108 h 255"/>
              <a:gd name="T66" fmla="*/ 68 w 140"/>
              <a:gd name="T67" fmla="*/ 99 h 255"/>
              <a:gd name="T68" fmla="*/ 70 w 140"/>
              <a:gd name="T69" fmla="*/ 79 h 255"/>
              <a:gd name="T70" fmla="*/ 93 w 140"/>
              <a:gd name="T71" fmla="*/ 79 h 255"/>
              <a:gd name="T72" fmla="*/ 106 w 140"/>
              <a:gd name="T73" fmla="*/ 99 h 255"/>
              <a:gd name="T74" fmla="*/ 100 w 140"/>
              <a:gd name="T75" fmla="*/ 72 h 255"/>
              <a:gd name="T76" fmla="*/ 44 w 140"/>
              <a:gd name="T77" fmla="*/ 10 h 255"/>
              <a:gd name="T78" fmla="*/ 93 w 140"/>
              <a:gd name="T79" fmla="*/ 18 h 255"/>
              <a:gd name="T80" fmla="*/ 44 w 140"/>
              <a:gd name="T81" fmla="*/ 10 h 255"/>
              <a:gd name="T82" fmla="*/ 25 w 140"/>
              <a:gd name="T83" fmla="*/ 197 h 255"/>
              <a:gd name="T84" fmla="*/ 49 w 140"/>
              <a:gd name="T85" fmla="*/ 193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0" h="255">
                <a:moveTo>
                  <a:pt x="19" y="0"/>
                </a:moveTo>
                <a:cubicBezTo>
                  <a:pt x="122" y="0"/>
                  <a:pt x="122" y="0"/>
                  <a:pt x="122" y="0"/>
                </a:cubicBezTo>
                <a:cubicBezTo>
                  <a:pt x="132" y="0"/>
                  <a:pt x="140" y="9"/>
                  <a:pt x="140" y="19"/>
                </a:cubicBezTo>
                <a:cubicBezTo>
                  <a:pt x="140" y="153"/>
                  <a:pt x="140" y="153"/>
                  <a:pt x="140" y="153"/>
                </a:cubicBezTo>
                <a:cubicBezTo>
                  <a:pt x="140" y="151"/>
                  <a:pt x="140" y="150"/>
                  <a:pt x="140" y="149"/>
                </a:cubicBezTo>
                <a:cubicBezTo>
                  <a:pt x="138" y="140"/>
                  <a:pt x="138" y="140"/>
                  <a:pt x="138" y="140"/>
                </a:cubicBezTo>
                <a:cubicBezTo>
                  <a:pt x="130" y="138"/>
                  <a:pt x="130" y="138"/>
                  <a:pt x="130" y="138"/>
                </a:cubicBezTo>
                <a:cubicBezTo>
                  <a:pt x="128" y="138"/>
                  <a:pt x="126" y="138"/>
                  <a:pt x="125" y="137"/>
                </a:cubicBezTo>
                <a:cubicBezTo>
                  <a:pt x="124" y="135"/>
                  <a:pt x="124" y="135"/>
                  <a:pt x="124" y="135"/>
                </a:cubicBezTo>
                <a:cubicBezTo>
                  <a:pt x="124" y="109"/>
                  <a:pt x="124" y="109"/>
                  <a:pt x="124" y="109"/>
                </a:cubicBezTo>
                <a:cubicBezTo>
                  <a:pt x="122" y="114"/>
                  <a:pt x="119" y="119"/>
                  <a:pt x="115" y="123"/>
                </a:cubicBezTo>
                <a:cubicBezTo>
                  <a:pt x="113" y="124"/>
                  <a:pt x="112" y="126"/>
                  <a:pt x="110" y="127"/>
                </a:cubicBezTo>
                <a:cubicBezTo>
                  <a:pt x="109" y="127"/>
                  <a:pt x="109" y="127"/>
                  <a:pt x="109" y="127"/>
                </a:cubicBezTo>
                <a:cubicBezTo>
                  <a:pt x="109" y="123"/>
                  <a:pt x="109" y="119"/>
                  <a:pt x="109" y="115"/>
                </a:cubicBezTo>
                <a:cubicBezTo>
                  <a:pt x="115" y="108"/>
                  <a:pt x="118" y="100"/>
                  <a:pt x="118" y="90"/>
                </a:cubicBezTo>
                <a:cubicBezTo>
                  <a:pt x="118" y="80"/>
                  <a:pt x="114" y="71"/>
                  <a:pt x="107" y="64"/>
                </a:cubicBezTo>
                <a:cubicBezTo>
                  <a:pt x="101" y="58"/>
                  <a:pt x="92" y="54"/>
                  <a:pt x="82" y="54"/>
                </a:cubicBezTo>
                <a:cubicBezTo>
                  <a:pt x="72" y="54"/>
                  <a:pt x="63" y="58"/>
                  <a:pt x="56" y="64"/>
                </a:cubicBezTo>
                <a:cubicBezTo>
                  <a:pt x="50" y="71"/>
                  <a:pt x="45" y="80"/>
                  <a:pt x="45" y="90"/>
                </a:cubicBezTo>
                <a:cubicBezTo>
                  <a:pt x="45" y="100"/>
                  <a:pt x="50" y="109"/>
                  <a:pt x="56" y="116"/>
                </a:cubicBezTo>
                <a:cubicBezTo>
                  <a:pt x="59" y="118"/>
                  <a:pt x="62" y="121"/>
                  <a:pt x="65" y="122"/>
                </a:cubicBezTo>
                <a:cubicBezTo>
                  <a:pt x="65" y="125"/>
                  <a:pt x="65" y="128"/>
                  <a:pt x="65" y="130"/>
                </a:cubicBezTo>
                <a:cubicBezTo>
                  <a:pt x="62" y="132"/>
                  <a:pt x="62" y="132"/>
                  <a:pt x="62" y="132"/>
                </a:cubicBezTo>
                <a:cubicBezTo>
                  <a:pt x="57" y="130"/>
                  <a:pt x="53" y="127"/>
                  <a:pt x="49" y="123"/>
                </a:cubicBezTo>
                <a:cubicBezTo>
                  <a:pt x="41" y="114"/>
                  <a:pt x="36" y="103"/>
                  <a:pt x="36" y="90"/>
                </a:cubicBezTo>
                <a:cubicBezTo>
                  <a:pt x="36" y="77"/>
                  <a:pt x="41" y="66"/>
                  <a:pt x="49" y="57"/>
                </a:cubicBezTo>
                <a:cubicBezTo>
                  <a:pt x="57" y="49"/>
                  <a:pt x="69" y="44"/>
                  <a:pt x="82" y="44"/>
                </a:cubicBezTo>
                <a:cubicBezTo>
                  <a:pt x="95" y="44"/>
                  <a:pt x="106" y="49"/>
                  <a:pt x="115" y="57"/>
                </a:cubicBezTo>
                <a:cubicBezTo>
                  <a:pt x="119" y="61"/>
                  <a:pt x="122" y="66"/>
                  <a:pt x="124" y="71"/>
                </a:cubicBezTo>
                <a:cubicBezTo>
                  <a:pt x="124" y="31"/>
                  <a:pt x="124" y="31"/>
                  <a:pt x="124" y="31"/>
                </a:cubicBezTo>
                <a:cubicBezTo>
                  <a:pt x="16" y="31"/>
                  <a:pt x="16" y="31"/>
                  <a:pt x="16" y="31"/>
                </a:cubicBezTo>
                <a:cubicBezTo>
                  <a:pt x="16" y="180"/>
                  <a:pt x="16" y="180"/>
                  <a:pt x="16" y="180"/>
                </a:cubicBezTo>
                <a:cubicBezTo>
                  <a:pt x="51" y="180"/>
                  <a:pt x="51" y="180"/>
                  <a:pt x="51" y="180"/>
                </a:cubicBezTo>
                <a:cubicBezTo>
                  <a:pt x="53" y="191"/>
                  <a:pt x="55" y="202"/>
                  <a:pt x="59" y="213"/>
                </a:cubicBezTo>
                <a:cubicBezTo>
                  <a:pt x="19" y="213"/>
                  <a:pt x="19" y="213"/>
                  <a:pt x="19" y="213"/>
                </a:cubicBezTo>
                <a:cubicBezTo>
                  <a:pt x="9" y="213"/>
                  <a:pt x="0" y="204"/>
                  <a:pt x="0" y="19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9"/>
                  <a:pt x="9" y="0"/>
                  <a:pt x="19" y="0"/>
                </a:cubicBezTo>
                <a:close/>
                <a:moveTo>
                  <a:pt x="133" y="222"/>
                </a:moveTo>
                <a:cubicBezTo>
                  <a:pt x="73" y="236"/>
                  <a:pt x="73" y="236"/>
                  <a:pt x="73" y="236"/>
                </a:cubicBezTo>
                <a:cubicBezTo>
                  <a:pt x="77" y="255"/>
                  <a:pt x="77" y="255"/>
                  <a:pt x="77" y="255"/>
                </a:cubicBezTo>
                <a:cubicBezTo>
                  <a:pt x="137" y="240"/>
                  <a:pt x="137" y="240"/>
                  <a:pt x="137" y="240"/>
                </a:cubicBezTo>
                <a:cubicBezTo>
                  <a:pt x="133" y="222"/>
                  <a:pt x="133" y="222"/>
                  <a:pt x="133" y="222"/>
                </a:cubicBezTo>
                <a:close/>
                <a:moveTo>
                  <a:pt x="93" y="99"/>
                </a:moveTo>
                <a:cubicBezTo>
                  <a:pt x="89" y="99"/>
                  <a:pt x="85" y="99"/>
                  <a:pt x="82" y="99"/>
                </a:cubicBezTo>
                <a:cubicBezTo>
                  <a:pt x="77" y="118"/>
                  <a:pt x="77" y="141"/>
                  <a:pt x="79" y="160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40"/>
                  <a:pt x="74" y="140"/>
                  <a:pt x="74" y="140"/>
                </a:cubicBezTo>
                <a:cubicBezTo>
                  <a:pt x="62" y="150"/>
                  <a:pt x="62" y="150"/>
                  <a:pt x="62" y="150"/>
                </a:cubicBezTo>
                <a:cubicBezTo>
                  <a:pt x="63" y="181"/>
                  <a:pt x="68" y="211"/>
                  <a:pt x="81" y="225"/>
                </a:cubicBezTo>
                <a:cubicBezTo>
                  <a:pt x="94" y="223"/>
                  <a:pt x="107" y="222"/>
                  <a:pt x="120" y="220"/>
                </a:cubicBezTo>
                <a:cubicBezTo>
                  <a:pt x="126" y="206"/>
                  <a:pt x="132" y="189"/>
                  <a:pt x="134" y="165"/>
                </a:cubicBezTo>
                <a:cubicBezTo>
                  <a:pt x="134" y="165"/>
                  <a:pt x="131" y="164"/>
                  <a:pt x="127" y="162"/>
                </a:cubicBezTo>
                <a:cubicBezTo>
                  <a:pt x="128" y="158"/>
                  <a:pt x="127" y="155"/>
                  <a:pt x="127" y="151"/>
                </a:cubicBezTo>
                <a:cubicBezTo>
                  <a:pt x="124" y="151"/>
                  <a:pt x="120" y="150"/>
                  <a:pt x="117" y="149"/>
                </a:cubicBezTo>
                <a:cubicBezTo>
                  <a:pt x="116" y="151"/>
                  <a:pt x="115" y="153"/>
                  <a:pt x="115" y="155"/>
                </a:cubicBezTo>
                <a:cubicBezTo>
                  <a:pt x="112" y="154"/>
                  <a:pt x="112" y="154"/>
                  <a:pt x="112" y="154"/>
                </a:cubicBezTo>
                <a:cubicBezTo>
                  <a:pt x="113" y="149"/>
                  <a:pt x="113" y="145"/>
                  <a:pt x="112" y="141"/>
                </a:cubicBezTo>
                <a:cubicBezTo>
                  <a:pt x="109" y="140"/>
                  <a:pt x="106" y="139"/>
                  <a:pt x="102" y="139"/>
                </a:cubicBezTo>
                <a:cubicBezTo>
                  <a:pt x="101" y="141"/>
                  <a:pt x="100" y="144"/>
                  <a:pt x="99" y="147"/>
                </a:cubicBezTo>
                <a:cubicBezTo>
                  <a:pt x="98" y="146"/>
                  <a:pt x="96" y="146"/>
                  <a:pt x="95" y="145"/>
                </a:cubicBezTo>
                <a:cubicBezTo>
                  <a:pt x="97" y="130"/>
                  <a:pt x="96" y="114"/>
                  <a:pt x="93" y="99"/>
                </a:cubicBezTo>
                <a:close/>
                <a:moveTo>
                  <a:pt x="82" y="64"/>
                </a:moveTo>
                <a:cubicBezTo>
                  <a:pt x="75" y="64"/>
                  <a:pt x="68" y="67"/>
                  <a:pt x="63" y="72"/>
                </a:cubicBezTo>
                <a:cubicBezTo>
                  <a:pt x="59" y="76"/>
                  <a:pt x="56" y="83"/>
                  <a:pt x="56" y="90"/>
                </a:cubicBezTo>
                <a:cubicBezTo>
                  <a:pt x="56" y="97"/>
                  <a:pt x="59" y="104"/>
                  <a:pt x="63" y="108"/>
                </a:cubicBezTo>
                <a:cubicBezTo>
                  <a:pt x="64" y="109"/>
                  <a:pt x="65" y="110"/>
                  <a:pt x="66" y="111"/>
                </a:cubicBezTo>
                <a:cubicBezTo>
                  <a:pt x="67" y="107"/>
                  <a:pt x="67" y="103"/>
                  <a:pt x="68" y="99"/>
                </a:cubicBezTo>
                <a:cubicBezTo>
                  <a:pt x="67" y="96"/>
                  <a:pt x="66" y="93"/>
                  <a:pt x="66" y="90"/>
                </a:cubicBezTo>
                <a:cubicBezTo>
                  <a:pt x="66" y="86"/>
                  <a:pt x="68" y="82"/>
                  <a:pt x="70" y="79"/>
                </a:cubicBezTo>
                <a:cubicBezTo>
                  <a:pt x="73" y="76"/>
                  <a:pt x="77" y="74"/>
                  <a:pt x="82" y="74"/>
                </a:cubicBezTo>
                <a:cubicBezTo>
                  <a:pt x="86" y="74"/>
                  <a:pt x="90" y="76"/>
                  <a:pt x="93" y="79"/>
                </a:cubicBezTo>
                <a:cubicBezTo>
                  <a:pt x="95" y="81"/>
                  <a:pt x="97" y="83"/>
                  <a:pt x="97" y="86"/>
                </a:cubicBezTo>
                <a:cubicBezTo>
                  <a:pt x="102" y="89"/>
                  <a:pt x="105" y="94"/>
                  <a:pt x="106" y="99"/>
                </a:cubicBezTo>
                <a:cubicBezTo>
                  <a:pt x="107" y="96"/>
                  <a:pt x="108" y="93"/>
                  <a:pt x="108" y="90"/>
                </a:cubicBezTo>
                <a:cubicBezTo>
                  <a:pt x="108" y="83"/>
                  <a:pt x="105" y="76"/>
                  <a:pt x="100" y="72"/>
                </a:cubicBezTo>
                <a:cubicBezTo>
                  <a:pt x="95" y="67"/>
                  <a:pt x="89" y="64"/>
                  <a:pt x="82" y="64"/>
                </a:cubicBezTo>
                <a:close/>
                <a:moveTo>
                  <a:pt x="44" y="10"/>
                </a:moveTo>
                <a:cubicBezTo>
                  <a:pt x="44" y="18"/>
                  <a:pt x="44" y="18"/>
                  <a:pt x="44" y="18"/>
                </a:cubicBezTo>
                <a:cubicBezTo>
                  <a:pt x="93" y="18"/>
                  <a:pt x="93" y="18"/>
                  <a:pt x="93" y="18"/>
                </a:cubicBezTo>
                <a:cubicBezTo>
                  <a:pt x="93" y="10"/>
                  <a:pt x="93" y="10"/>
                  <a:pt x="93" y="10"/>
                </a:cubicBezTo>
                <a:cubicBezTo>
                  <a:pt x="44" y="10"/>
                  <a:pt x="44" y="10"/>
                  <a:pt x="44" y="10"/>
                </a:cubicBezTo>
                <a:close/>
                <a:moveTo>
                  <a:pt x="25" y="193"/>
                </a:moveTo>
                <a:cubicBezTo>
                  <a:pt x="25" y="197"/>
                  <a:pt x="25" y="197"/>
                  <a:pt x="25" y="197"/>
                </a:cubicBezTo>
                <a:cubicBezTo>
                  <a:pt x="49" y="197"/>
                  <a:pt x="49" y="197"/>
                  <a:pt x="49" y="197"/>
                </a:cubicBezTo>
                <a:cubicBezTo>
                  <a:pt x="49" y="193"/>
                  <a:pt x="49" y="193"/>
                  <a:pt x="49" y="193"/>
                </a:cubicBezTo>
                <a:lnTo>
                  <a:pt x="25" y="193"/>
                </a:lnTo>
                <a:close/>
              </a:path>
            </a:pathLst>
          </a:custGeom>
          <a:solidFill>
            <a:srgbClr val="CAA97C"/>
          </a:solidFill>
          <a:ln>
            <a:noFill/>
          </a:ln>
        </p:spPr>
      </p:sp>
      <p:grpSp>
        <p:nvGrpSpPr>
          <p:cNvPr id="11" name="组合 10"/>
          <p:cNvGrpSpPr/>
          <p:nvPr/>
        </p:nvGrpSpPr>
        <p:grpSpPr>
          <a:xfrm>
            <a:off x="4241165" y="267970"/>
            <a:ext cx="3680460" cy="1148715"/>
            <a:chOff x="6723" y="444"/>
            <a:chExt cx="5796" cy="1809"/>
          </a:xfrm>
        </p:grpSpPr>
        <p:sp>
          <p:nvSpPr>
            <p:cNvPr id="4" name="文本框 3"/>
            <p:cNvSpPr txBox="1"/>
            <p:nvPr/>
          </p:nvSpPr>
          <p:spPr>
            <a:xfrm>
              <a:off x="7074" y="444"/>
              <a:ext cx="5094" cy="15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ctr">
                <a:lnSpc>
                  <a:spcPct val="140000"/>
                </a:lnSpc>
              </a:pPr>
              <a:r>
                <a:rPr lang="zh-CN" altLang="en-US" sz="4000" b="1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行业发展概述</a:t>
              </a:r>
              <a:endParaRPr lang="zh-CN" altLang="en-US" sz="4000" b="1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6723" y="1722"/>
              <a:ext cx="5796" cy="53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Overview of industry development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" name="组合 2"/>
          <p:cNvGrpSpPr/>
          <p:nvPr/>
        </p:nvGrpSpPr>
        <p:grpSpPr>
          <a:xfrm>
            <a:off x="5445760" y="2704465"/>
            <a:ext cx="6437630" cy="1447800"/>
            <a:chOff x="8576" y="4523"/>
            <a:chExt cx="10138" cy="2280"/>
          </a:xfrm>
        </p:grpSpPr>
        <p:sp>
          <p:nvSpPr>
            <p:cNvPr id="15" name="文本框 14"/>
            <p:cNvSpPr txBox="1"/>
            <p:nvPr/>
          </p:nvSpPr>
          <p:spPr>
            <a:xfrm>
              <a:off x="8899" y="4523"/>
              <a:ext cx="9448" cy="1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66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行业环境分析</a:t>
              </a:r>
              <a:endParaRPr lang="zh-CN" altLang="en-US" sz="66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576" y="6175"/>
              <a:ext cx="10138" cy="62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Industry environment analysis</a:t>
              </a:r>
              <a:endParaRPr lang="en-US" altLang="zh-CN" sz="20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1512570" y="2077085"/>
            <a:ext cx="2699385" cy="2699385"/>
          </a:xfrm>
          <a:prstGeom prst="rect">
            <a:avLst/>
          </a:prstGeom>
          <a:noFill/>
          <a:ln>
            <a:solidFill>
              <a:srgbClr val="CAA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57058" y="2642553"/>
            <a:ext cx="201041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02</a:t>
            </a:r>
            <a:endParaRPr lang="en-US" altLang="zh-CN" sz="96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矩形 5"/>
          <p:cNvSpPr/>
          <p:nvPr/>
        </p:nvSpPr>
        <p:spPr>
          <a:xfrm>
            <a:off x="549275" y="1798955"/>
            <a:ext cx="5184775" cy="2178050"/>
          </a:xfrm>
          <a:prstGeom prst="rect">
            <a:avLst/>
          </a:prstGeom>
          <a:solidFill>
            <a:srgbClr val="CAA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244850" y="4170680"/>
            <a:ext cx="2500630" cy="2102485"/>
          </a:xfrm>
          <a:prstGeom prst="rect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38480" y="4170680"/>
            <a:ext cx="2500630" cy="210248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795973" y="2028508"/>
            <a:ext cx="4691380" cy="1718945"/>
            <a:chOff x="1212" y="2676"/>
            <a:chExt cx="7388" cy="2707"/>
          </a:xfrm>
        </p:grpSpPr>
        <p:sp>
          <p:nvSpPr>
            <p:cNvPr id="32" name="矩形 31"/>
            <p:cNvSpPr/>
            <p:nvPr/>
          </p:nvSpPr>
          <p:spPr>
            <a:xfrm>
              <a:off x="1212" y="2676"/>
              <a:ext cx="4906" cy="107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p>
              <a:pPr algn="l" fontAlgn="auto">
                <a:lnSpc>
                  <a:spcPct val="120000"/>
                </a:lnSpc>
              </a:pPr>
              <a:r>
                <a:rPr lang="zh-CN" altLang="en-US" sz="32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市场情况概述</a:t>
              </a:r>
              <a:endPara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212" y="3846"/>
              <a:ext cx="7388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r>
                <a: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tx1">
                      <a:lumMod val="85000"/>
                      <a:lumOff val="15000"/>
                    </a:schemeClr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  <a:sym typeface="+mn-ea"/>
                </a:rPr>
                <a:t>号字。</a:t>
              </a:r>
              <a:endPara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  <a:sym typeface="+mn-ea"/>
              </a:endParaRPr>
            </a:p>
          </p:txBody>
        </p:sp>
      </p:grpSp>
      <p:sp>
        <p:nvSpPr>
          <p:cNvPr id="16" name="椭圆 15"/>
          <p:cNvSpPr/>
          <p:nvPr/>
        </p:nvSpPr>
        <p:spPr>
          <a:xfrm>
            <a:off x="6487160" y="1816100"/>
            <a:ext cx="685800" cy="685800"/>
          </a:xfrm>
          <a:prstGeom prst="ellipse">
            <a:avLst/>
          </a:prstGeom>
          <a:noFill/>
          <a:ln>
            <a:solidFill>
              <a:srgbClr val="CAA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rgbClr val="CAA97C"/>
                </a:solidFill>
                <a:latin typeface="汉仪中简黑简" panose="00020600040101010101" charset="-122"/>
                <a:ea typeface="汉仪中简黑简" panose="00020600040101010101" charset="-122"/>
              </a:rPr>
              <a:t>壹</a:t>
            </a:r>
            <a:endParaRPr lang="zh-CN" altLang="en-US" sz="3200" b="1">
              <a:solidFill>
                <a:srgbClr val="CAA97C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 rot="0">
            <a:off x="7197090" y="1816100"/>
            <a:ext cx="4123690" cy="1022985"/>
            <a:chOff x="10718" y="2582"/>
            <a:chExt cx="7882" cy="1611"/>
          </a:xfrm>
        </p:grpSpPr>
        <p:sp>
          <p:nvSpPr>
            <p:cNvPr id="2" name="文本框 1"/>
            <p:cNvSpPr txBox="1"/>
            <p:nvPr/>
          </p:nvSpPr>
          <p:spPr>
            <a:xfrm>
              <a:off x="10718" y="3120"/>
              <a:ext cx="7882" cy="10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0718" y="2582"/>
              <a:ext cx="751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竞品一</a:t>
              </a:r>
              <a:endParaRPr lang="zh-CN" altLang="en-US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sp>
        <p:nvSpPr>
          <p:cNvPr id="22" name="椭圆 21"/>
          <p:cNvSpPr/>
          <p:nvPr/>
        </p:nvSpPr>
        <p:spPr>
          <a:xfrm>
            <a:off x="6487160" y="2941955"/>
            <a:ext cx="685800" cy="685800"/>
          </a:xfrm>
          <a:prstGeom prst="ellipse">
            <a:avLst/>
          </a:prstGeom>
          <a:noFill/>
          <a:ln>
            <a:solidFill>
              <a:srgbClr val="CAA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rgbClr val="CAA97C"/>
                </a:solidFill>
                <a:latin typeface="汉仪中简黑简" panose="00020600040101010101" charset="-122"/>
                <a:ea typeface="汉仪中简黑简" panose="00020600040101010101" charset="-122"/>
              </a:rPr>
              <a:t>贰</a:t>
            </a:r>
            <a:endParaRPr lang="zh-CN" altLang="en-US" sz="3200" b="1">
              <a:solidFill>
                <a:srgbClr val="CAA97C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 rot="0">
            <a:off x="7197090" y="2941955"/>
            <a:ext cx="4123690" cy="1009015"/>
            <a:chOff x="10718" y="2582"/>
            <a:chExt cx="7882" cy="1589"/>
          </a:xfrm>
        </p:grpSpPr>
        <p:sp>
          <p:nvSpPr>
            <p:cNvPr id="25" name="文本框 24"/>
            <p:cNvSpPr txBox="1"/>
            <p:nvPr/>
          </p:nvSpPr>
          <p:spPr>
            <a:xfrm>
              <a:off x="10718" y="3098"/>
              <a:ext cx="7882" cy="10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0718" y="2582"/>
              <a:ext cx="751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竞品二</a:t>
              </a:r>
              <a:endParaRPr lang="zh-CN" altLang="en-US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sp>
        <p:nvSpPr>
          <p:cNvPr id="31" name="椭圆 30"/>
          <p:cNvSpPr/>
          <p:nvPr/>
        </p:nvSpPr>
        <p:spPr>
          <a:xfrm>
            <a:off x="6487160" y="4067810"/>
            <a:ext cx="685800" cy="685800"/>
          </a:xfrm>
          <a:prstGeom prst="ellipse">
            <a:avLst/>
          </a:prstGeom>
          <a:noFill/>
          <a:ln>
            <a:solidFill>
              <a:srgbClr val="CAA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rgbClr val="CAA97C"/>
                </a:solidFill>
                <a:latin typeface="汉仪中简黑简" panose="00020600040101010101" charset="-122"/>
                <a:ea typeface="汉仪中简黑简" panose="00020600040101010101" charset="-122"/>
              </a:rPr>
              <a:t>叁</a:t>
            </a:r>
            <a:endParaRPr lang="zh-CN" altLang="en-US" sz="3200" b="1">
              <a:solidFill>
                <a:srgbClr val="CAA97C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 rot="0">
            <a:off x="7197090" y="4067810"/>
            <a:ext cx="4123690" cy="1009015"/>
            <a:chOff x="10718" y="2582"/>
            <a:chExt cx="7882" cy="1589"/>
          </a:xfrm>
        </p:grpSpPr>
        <p:sp>
          <p:nvSpPr>
            <p:cNvPr id="35" name="文本框 34"/>
            <p:cNvSpPr txBox="1"/>
            <p:nvPr/>
          </p:nvSpPr>
          <p:spPr>
            <a:xfrm>
              <a:off x="10718" y="3098"/>
              <a:ext cx="7882" cy="10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0718" y="2582"/>
              <a:ext cx="751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竞品三</a:t>
              </a:r>
              <a:endParaRPr lang="zh-CN" altLang="en-US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sp>
        <p:nvSpPr>
          <p:cNvPr id="39" name="椭圆 38"/>
          <p:cNvSpPr/>
          <p:nvPr/>
        </p:nvSpPr>
        <p:spPr>
          <a:xfrm>
            <a:off x="6487160" y="5193665"/>
            <a:ext cx="685800" cy="685800"/>
          </a:xfrm>
          <a:prstGeom prst="ellipse">
            <a:avLst/>
          </a:prstGeom>
          <a:noFill/>
          <a:ln>
            <a:solidFill>
              <a:srgbClr val="CAA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 b="1">
                <a:solidFill>
                  <a:srgbClr val="CAA97C"/>
                </a:solidFill>
                <a:latin typeface="汉仪中简黑简" panose="00020600040101010101" charset="-122"/>
                <a:ea typeface="汉仪中简黑简" panose="00020600040101010101" charset="-122"/>
              </a:rPr>
              <a:t>肆</a:t>
            </a:r>
            <a:endParaRPr lang="zh-CN" altLang="en-US" sz="3200" b="1">
              <a:solidFill>
                <a:srgbClr val="CAA97C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 rot="0">
            <a:off x="7197090" y="5193665"/>
            <a:ext cx="4123690" cy="1022985"/>
            <a:chOff x="10718" y="2582"/>
            <a:chExt cx="7882" cy="1611"/>
          </a:xfrm>
        </p:grpSpPr>
        <p:sp>
          <p:nvSpPr>
            <p:cNvPr id="42" name="文本框 41"/>
            <p:cNvSpPr txBox="1"/>
            <p:nvPr/>
          </p:nvSpPr>
          <p:spPr>
            <a:xfrm>
              <a:off x="10718" y="3120"/>
              <a:ext cx="7882" cy="10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10718" y="2582"/>
              <a:ext cx="751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竞品四</a:t>
              </a:r>
              <a:endParaRPr lang="zh-CN" altLang="en-US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842260" y="254635"/>
            <a:ext cx="6437630" cy="910590"/>
            <a:chOff x="8576" y="4523"/>
            <a:chExt cx="10138" cy="1434"/>
          </a:xfrm>
        </p:grpSpPr>
        <p:sp>
          <p:nvSpPr>
            <p:cNvPr id="5" name="文本框 4"/>
            <p:cNvSpPr txBox="1"/>
            <p:nvPr/>
          </p:nvSpPr>
          <p:spPr>
            <a:xfrm>
              <a:off x="8899" y="4523"/>
              <a:ext cx="9448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4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行业环境分析</a:t>
              </a:r>
              <a:endParaRPr lang="zh-CN" altLang="en-US" sz="4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576" y="5426"/>
              <a:ext cx="10138" cy="53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Industry environment analysis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</p:grpSp>
    </p:spTree>
    <p:custDataLst>
      <p:tags r:id="rId3"/>
    </p:custData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组合 3"/>
          <p:cNvGrpSpPr/>
          <p:nvPr/>
        </p:nvGrpSpPr>
        <p:grpSpPr>
          <a:xfrm>
            <a:off x="2842260" y="254635"/>
            <a:ext cx="6437630" cy="910590"/>
            <a:chOff x="8576" y="4523"/>
            <a:chExt cx="10138" cy="1434"/>
          </a:xfrm>
        </p:grpSpPr>
        <p:sp>
          <p:nvSpPr>
            <p:cNvPr id="5" name="文本框 4"/>
            <p:cNvSpPr txBox="1"/>
            <p:nvPr/>
          </p:nvSpPr>
          <p:spPr>
            <a:xfrm>
              <a:off x="8899" y="4523"/>
              <a:ext cx="9448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4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</a:rPr>
                <a:t>行业环境分析</a:t>
              </a:r>
              <a:endParaRPr lang="zh-CN" altLang="en-US" sz="4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576" y="5426"/>
              <a:ext cx="10138" cy="53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wrap="square">
              <a:spAutoFit/>
            </a:bodyPr>
            <a:p>
              <a:pPr algn="ctr"/>
              <a:r>
                <a:rPr lang="en-US" altLang="zh-CN" sz="1600" dirty="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+mn-ea"/>
                  <a:sym typeface="+mn-lt"/>
                </a:rPr>
                <a:t>Industry environment analysis</a:t>
              </a:r>
              <a:endParaRPr lang="en-US" altLang="zh-CN" sz="16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-27305" y="1794901"/>
            <a:ext cx="12202795" cy="1996726"/>
            <a:chOff x="-43" y="2430"/>
            <a:chExt cx="19217" cy="3144"/>
          </a:xfrm>
        </p:grpSpPr>
        <p:grpSp>
          <p:nvGrpSpPr>
            <p:cNvPr id="8" name="组合 7"/>
            <p:cNvGrpSpPr/>
            <p:nvPr/>
          </p:nvGrpSpPr>
          <p:grpSpPr>
            <a:xfrm rot="0">
              <a:off x="9604" y="2430"/>
              <a:ext cx="4725" cy="3144"/>
              <a:chOff x="9829" y="4878"/>
              <a:chExt cx="4433" cy="2950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9871" y="4899"/>
                <a:ext cx="4391" cy="2929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9829" y="4878"/>
                <a:ext cx="4391" cy="2929"/>
              </a:xfrm>
              <a:prstGeom prst="rect">
                <a:avLst/>
              </a:prstGeom>
              <a:solidFill>
                <a:srgbClr val="CAA97C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4803" y="2451"/>
              <a:ext cx="4680" cy="3122"/>
            </a:xfrm>
            <a:prstGeom prst="rect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-43" y="2451"/>
              <a:ext cx="4680" cy="3122"/>
            </a:xfrm>
            <a:prstGeom prst="rect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4494" y="2451"/>
              <a:ext cx="4680" cy="3122"/>
            </a:xfrm>
            <a:prstGeom prst="rect">
              <a:avLst/>
            </a:prstGeom>
            <a:blipFill rotWithShape="1"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44525" y="4457383"/>
            <a:ext cx="2301240" cy="1313180"/>
            <a:chOff x="1015" y="6801"/>
            <a:chExt cx="3624" cy="2068"/>
          </a:xfrm>
        </p:grpSpPr>
        <p:sp>
          <p:nvSpPr>
            <p:cNvPr id="21" name="文本框 20"/>
            <p:cNvSpPr txBox="1"/>
            <p:nvPr/>
          </p:nvSpPr>
          <p:spPr>
            <a:xfrm>
              <a:off x="1015" y="7333"/>
              <a:ext cx="3625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015" y="6801"/>
              <a:ext cx="314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574415" y="4457383"/>
            <a:ext cx="2301240" cy="1313180"/>
            <a:chOff x="1015" y="6801"/>
            <a:chExt cx="3624" cy="2068"/>
          </a:xfrm>
        </p:grpSpPr>
        <p:sp>
          <p:nvSpPr>
            <p:cNvPr id="29" name="文本框 28"/>
            <p:cNvSpPr txBox="1"/>
            <p:nvPr/>
          </p:nvSpPr>
          <p:spPr>
            <a:xfrm>
              <a:off x="1015" y="7333"/>
              <a:ext cx="3625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15" y="6801"/>
              <a:ext cx="314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504305" y="4457383"/>
            <a:ext cx="2301240" cy="1313180"/>
            <a:chOff x="1015" y="6801"/>
            <a:chExt cx="3624" cy="2068"/>
          </a:xfrm>
        </p:grpSpPr>
        <p:sp>
          <p:nvSpPr>
            <p:cNvPr id="37" name="文本框 36"/>
            <p:cNvSpPr txBox="1"/>
            <p:nvPr/>
          </p:nvSpPr>
          <p:spPr>
            <a:xfrm>
              <a:off x="1015" y="7333"/>
              <a:ext cx="3625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015" y="6801"/>
              <a:ext cx="314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434195" y="4457383"/>
            <a:ext cx="2301240" cy="1313180"/>
            <a:chOff x="1015" y="6801"/>
            <a:chExt cx="3624" cy="2068"/>
          </a:xfrm>
        </p:grpSpPr>
        <p:sp>
          <p:nvSpPr>
            <p:cNvPr id="44" name="文本框 43"/>
            <p:cNvSpPr txBox="1"/>
            <p:nvPr/>
          </p:nvSpPr>
          <p:spPr>
            <a:xfrm>
              <a:off x="1015" y="7333"/>
              <a:ext cx="3625" cy="1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点击此处添加章节的描述内容，言简意赅，字数不超过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号字。</a:t>
              </a:r>
              <a:endParaRPr lang="zh-CN" altLang="en-US" sz="160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015" y="6801"/>
              <a:ext cx="314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点击</a:t>
              </a:r>
              <a:r>
                <a:rPr lang="zh-CN" sz="2000" b="1">
                  <a:solidFill>
                    <a:schemeClr val="bg1"/>
                  </a:solidFill>
                  <a:latin typeface="汉仪中简黑简" panose="00020600040101010101" charset="-122"/>
                  <a:ea typeface="汉仪中简黑简" panose="00020600040101010101" charset="-122"/>
                  <a:cs typeface="汉仪中简黑简" panose="00020600040101010101" charset="-122"/>
                </a:rPr>
                <a:t>添加标题</a:t>
              </a:r>
              <a:endParaRPr lang="zh-CN" sz="20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汉仪中简黑简" panose="00020600040101010101" charset="-122"/>
              </a:endParaRPr>
            </a:p>
          </p:txBody>
        </p:sp>
      </p:grpSp>
      <p:cxnSp>
        <p:nvCxnSpPr>
          <p:cNvPr id="46" name="直接连接符 45"/>
          <p:cNvCxnSpPr/>
          <p:nvPr/>
        </p:nvCxnSpPr>
        <p:spPr>
          <a:xfrm>
            <a:off x="3209290" y="4370070"/>
            <a:ext cx="0" cy="1487805"/>
          </a:xfrm>
          <a:prstGeom prst="line">
            <a:avLst/>
          </a:prstGeom>
          <a:ln>
            <a:solidFill>
              <a:srgbClr val="CAA97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6075045" y="4370070"/>
            <a:ext cx="0" cy="1487805"/>
          </a:xfrm>
          <a:prstGeom prst="line">
            <a:avLst/>
          </a:prstGeom>
          <a:ln>
            <a:solidFill>
              <a:srgbClr val="CAA97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9009380" y="4370070"/>
            <a:ext cx="0" cy="1487805"/>
          </a:xfrm>
          <a:prstGeom prst="line">
            <a:avLst/>
          </a:prstGeom>
          <a:ln>
            <a:solidFill>
              <a:srgbClr val="CAA97C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蔡圆圆camille（卡米设计）"/>
          <p:cNvSpPr>
            <a:spLocks noEditPoints="1"/>
          </p:cNvSpPr>
          <p:nvPr/>
        </p:nvSpPr>
        <p:spPr bwMode="auto">
          <a:xfrm>
            <a:off x="7280910" y="2381885"/>
            <a:ext cx="558800" cy="996315"/>
          </a:xfrm>
          <a:custGeom>
            <a:avLst/>
            <a:gdLst>
              <a:gd name="T0" fmla="*/ 122 w 140"/>
              <a:gd name="T1" fmla="*/ 0 h 255"/>
              <a:gd name="T2" fmla="*/ 140 w 140"/>
              <a:gd name="T3" fmla="*/ 153 h 255"/>
              <a:gd name="T4" fmla="*/ 138 w 140"/>
              <a:gd name="T5" fmla="*/ 140 h 255"/>
              <a:gd name="T6" fmla="*/ 125 w 140"/>
              <a:gd name="T7" fmla="*/ 137 h 255"/>
              <a:gd name="T8" fmla="*/ 124 w 140"/>
              <a:gd name="T9" fmla="*/ 109 h 255"/>
              <a:gd name="T10" fmla="*/ 110 w 140"/>
              <a:gd name="T11" fmla="*/ 127 h 255"/>
              <a:gd name="T12" fmla="*/ 109 w 140"/>
              <a:gd name="T13" fmla="*/ 115 h 255"/>
              <a:gd name="T14" fmla="*/ 107 w 140"/>
              <a:gd name="T15" fmla="*/ 64 h 255"/>
              <a:gd name="T16" fmla="*/ 56 w 140"/>
              <a:gd name="T17" fmla="*/ 64 h 255"/>
              <a:gd name="T18" fmla="*/ 56 w 140"/>
              <a:gd name="T19" fmla="*/ 116 h 255"/>
              <a:gd name="T20" fmla="*/ 65 w 140"/>
              <a:gd name="T21" fmla="*/ 130 h 255"/>
              <a:gd name="T22" fmla="*/ 49 w 140"/>
              <a:gd name="T23" fmla="*/ 123 h 255"/>
              <a:gd name="T24" fmla="*/ 49 w 140"/>
              <a:gd name="T25" fmla="*/ 57 h 255"/>
              <a:gd name="T26" fmla="*/ 115 w 140"/>
              <a:gd name="T27" fmla="*/ 57 h 255"/>
              <a:gd name="T28" fmla="*/ 124 w 140"/>
              <a:gd name="T29" fmla="*/ 31 h 255"/>
              <a:gd name="T30" fmla="*/ 16 w 140"/>
              <a:gd name="T31" fmla="*/ 180 h 255"/>
              <a:gd name="T32" fmla="*/ 59 w 140"/>
              <a:gd name="T33" fmla="*/ 213 h 255"/>
              <a:gd name="T34" fmla="*/ 0 w 140"/>
              <a:gd name="T35" fmla="*/ 194 h 255"/>
              <a:gd name="T36" fmla="*/ 19 w 140"/>
              <a:gd name="T37" fmla="*/ 0 h 255"/>
              <a:gd name="T38" fmla="*/ 73 w 140"/>
              <a:gd name="T39" fmla="*/ 236 h 255"/>
              <a:gd name="T40" fmla="*/ 137 w 140"/>
              <a:gd name="T41" fmla="*/ 240 h 255"/>
              <a:gd name="T42" fmla="*/ 93 w 140"/>
              <a:gd name="T43" fmla="*/ 99 h 255"/>
              <a:gd name="T44" fmla="*/ 79 w 140"/>
              <a:gd name="T45" fmla="*/ 160 h 255"/>
              <a:gd name="T46" fmla="*/ 74 w 140"/>
              <a:gd name="T47" fmla="*/ 140 h 255"/>
              <a:gd name="T48" fmla="*/ 81 w 140"/>
              <a:gd name="T49" fmla="*/ 225 h 255"/>
              <a:gd name="T50" fmla="*/ 134 w 140"/>
              <a:gd name="T51" fmla="*/ 165 h 255"/>
              <a:gd name="T52" fmla="*/ 127 w 140"/>
              <a:gd name="T53" fmla="*/ 151 h 255"/>
              <a:gd name="T54" fmla="*/ 115 w 140"/>
              <a:gd name="T55" fmla="*/ 155 h 255"/>
              <a:gd name="T56" fmla="*/ 112 w 140"/>
              <a:gd name="T57" fmla="*/ 141 h 255"/>
              <a:gd name="T58" fmla="*/ 99 w 140"/>
              <a:gd name="T59" fmla="*/ 147 h 255"/>
              <a:gd name="T60" fmla="*/ 93 w 140"/>
              <a:gd name="T61" fmla="*/ 99 h 255"/>
              <a:gd name="T62" fmla="*/ 63 w 140"/>
              <a:gd name="T63" fmla="*/ 72 h 255"/>
              <a:gd name="T64" fmla="*/ 63 w 140"/>
              <a:gd name="T65" fmla="*/ 108 h 255"/>
              <a:gd name="T66" fmla="*/ 68 w 140"/>
              <a:gd name="T67" fmla="*/ 99 h 255"/>
              <a:gd name="T68" fmla="*/ 70 w 140"/>
              <a:gd name="T69" fmla="*/ 79 h 255"/>
              <a:gd name="T70" fmla="*/ 93 w 140"/>
              <a:gd name="T71" fmla="*/ 79 h 255"/>
              <a:gd name="T72" fmla="*/ 106 w 140"/>
              <a:gd name="T73" fmla="*/ 99 h 255"/>
              <a:gd name="T74" fmla="*/ 100 w 140"/>
              <a:gd name="T75" fmla="*/ 72 h 255"/>
              <a:gd name="T76" fmla="*/ 44 w 140"/>
              <a:gd name="T77" fmla="*/ 10 h 255"/>
              <a:gd name="T78" fmla="*/ 93 w 140"/>
              <a:gd name="T79" fmla="*/ 18 h 255"/>
              <a:gd name="T80" fmla="*/ 44 w 140"/>
              <a:gd name="T81" fmla="*/ 10 h 255"/>
              <a:gd name="T82" fmla="*/ 25 w 140"/>
              <a:gd name="T83" fmla="*/ 197 h 255"/>
              <a:gd name="T84" fmla="*/ 49 w 140"/>
              <a:gd name="T85" fmla="*/ 193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0" h="255">
                <a:moveTo>
                  <a:pt x="19" y="0"/>
                </a:moveTo>
                <a:cubicBezTo>
                  <a:pt x="122" y="0"/>
                  <a:pt x="122" y="0"/>
                  <a:pt x="122" y="0"/>
                </a:cubicBezTo>
                <a:cubicBezTo>
                  <a:pt x="132" y="0"/>
                  <a:pt x="140" y="9"/>
                  <a:pt x="140" y="19"/>
                </a:cubicBezTo>
                <a:cubicBezTo>
                  <a:pt x="140" y="153"/>
                  <a:pt x="140" y="153"/>
                  <a:pt x="140" y="153"/>
                </a:cubicBezTo>
                <a:cubicBezTo>
                  <a:pt x="140" y="151"/>
                  <a:pt x="140" y="150"/>
                  <a:pt x="140" y="149"/>
                </a:cubicBezTo>
                <a:cubicBezTo>
                  <a:pt x="138" y="140"/>
                  <a:pt x="138" y="140"/>
                  <a:pt x="138" y="140"/>
                </a:cubicBezTo>
                <a:cubicBezTo>
                  <a:pt x="130" y="138"/>
                  <a:pt x="130" y="138"/>
                  <a:pt x="130" y="138"/>
                </a:cubicBezTo>
                <a:cubicBezTo>
                  <a:pt x="128" y="138"/>
                  <a:pt x="126" y="138"/>
                  <a:pt x="125" y="137"/>
                </a:cubicBezTo>
                <a:cubicBezTo>
                  <a:pt x="124" y="135"/>
                  <a:pt x="124" y="135"/>
                  <a:pt x="124" y="135"/>
                </a:cubicBezTo>
                <a:cubicBezTo>
                  <a:pt x="124" y="109"/>
                  <a:pt x="124" y="109"/>
                  <a:pt x="124" y="109"/>
                </a:cubicBezTo>
                <a:cubicBezTo>
                  <a:pt x="122" y="114"/>
                  <a:pt x="119" y="119"/>
                  <a:pt x="115" y="123"/>
                </a:cubicBezTo>
                <a:cubicBezTo>
                  <a:pt x="113" y="124"/>
                  <a:pt x="112" y="126"/>
                  <a:pt x="110" y="127"/>
                </a:cubicBezTo>
                <a:cubicBezTo>
                  <a:pt x="109" y="127"/>
                  <a:pt x="109" y="127"/>
                  <a:pt x="109" y="127"/>
                </a:cubicBezTo>
                <a:cubicBezTo>
                  <a:pt x="109" y="123"/>
                  <a:pt x="109" y="119"/>
                  <a:pt x="109" y="115"/>
                </a:cubicBezTo>
                <a:cubicBezTo>
                  <a:pt x="115" y="108"/>
                  <a:pt x="118" y="100"/>
                  <a:pt x="118" y="90"/>
                </a:cubicBezTo>
                <a:cubicBezTo>
                  <a:pt x="118" y="80"/>
                  <a:pt x="114" y="71"/>
                  <a:pt x="107" y="64"/>
                </a:cubicBezTo>
                <a:cubicBezTo>
                  <a:pt x="101" y="58"/>
                  <a:pt x="92" y="54"/>
                  <a:pt x="82" y="54"/>
                </a:cubicBezTo>
                <a:cubicBezTo>
                  <a:pt x="72" y="54"/>
                  <a:pt x="63" y="58"/>
                  <a:pt x="56" y="64"/>
                </a:cubicBezTo>
                <a:cubicBezTo>
                  <a:pt x="50" y="71"/>
                  <a:pt x="45" y="80"/>
                  <a:pt x="45" y="90"/>
                </a:cubicBezTo>
                <a:cubicBezTo>
                  <a:pt x="45" y="100"/>
                  <a:pt x="50" y="109"/>
                  <a:pt x="56" y="116"/>
                </a:cubicBezTo>
                <a:cubicBezTo>
                  <a:pt x="59" y="118"/>
                  <a:pt x="62" y="121"/>
                  <a:pt x="65" y="122"/>
                </a:cubicBezTo>
                <a:cubicBezTo>
                  <a:pt x="65" y="125"/>
                  <a:pt x="65" y="128"/>
                  <a:pt x="65" y="130"/>
                </a:cubicBezTo>
                <a:cubicBezTo>
                  <a:pt x="62" y="132"/>
                  <a:pt x="62" y="132"/>
                  <a:pt x="62" y="132"/>
                </a:cubicBezTo>
                <a:cubicBezTo>
                  <a:pt x="57" y="130"/>
                  <a:pt x="53" y="127"/>
                  <a:pt x="49" y="123"/>
                </a:cubicBezTo>
                <a:cubicBezTo>
                  <a:pt x="41" y="114"/>
                  <a:pt x="36" y="103"/>
                  <a:pt x="36" y="90"/>
                </a:cubicBezTo>
                <a:cubicBezTo>
                  <a:pt x="36" y="77"/>
                  <a:pt x="41" y="66"/>
                  <a:pt x="49" y="57"/>
                </a:cubicBezTo>
                <a:cubicBezTo>
                  <a:pt x="57" y="49"/>
                  <a:pt x="69" y="44"/>
                  <a:pt x="82" y="44"/>
                </a:cubicBezTo>
                <a:cubicBezTo>
                  <a:pt x="95" y="44"/>
                  <a:pt x="106" y="49"/>
                  <a:pt x="115" y="57"/>
                </a:cubicBezTo>
                <a:cubicBezTo>
                  <a:pt x="119" y="61"/>
                  <a:pt x="122" y="66"/>
                  <a:pt x="124" y="71"/>
                </a:cubicBezTo>
                <a:cubicBezTo>
                  <a:pt x="124" y="31"/>
                  <a:pt x="124" y="31"/>
                  <a:pt x="124" y="31"/>
                </a:cubicBezTo>
                <a:cubicBezTo>
                  <a:pt x="16" y="31"/>
                  <a:pt x="16" y="31"/>
                  <a:pt x="16" y="31"/>
                </a:cubicBezTo>
                <a:cubicBezTo>
                  <a:pt x="16" y="180"/>
                  <a:pt x="16" y="180"/>
                  <a:pt x="16" y="180"/>
                </a:cubicBezTo>
                <a:cubicBezTo>
                  <a:pt x="51" y="180"/>
                  <a:pt x="51" y="180"/>
                  <a:pt x="51" y="180"/>
                </a:cubicBezTo>
                <a:cubicBezTo>
                  <a:pt x="53" y="191"/>
                  <a:pt x="55" y="202"/>
                  <a:pt x="59" y="213"/>
                </a:cubicBezTo>
                <a:cubicBezTo>
                  <a:pt x="19" y="213"/>
                  <a:pt x="19" y="213"/>
                  <a:pt x="19" y="213"/>
                </a:cubicBezTo>
                <a:cubicBezTo>
                  <a:pt x="9" y="213"/>
                  <a:pt x="0" y="204"/>
                  <a:pt x="0" y="194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9"/>
                  <a:pt x="9" y="0"/>
                  <a:pt x="19" y="0"/>
                </a:cubicBezTo>
                <a:close/>
                <a:moveTo>
                  <a:pt x="133" y="222"/>
                </a:moveTo>
                <a:cubicBezTo>
                  <a:pt x="73" y="236"/>
                  <a:pt x="73" y="236"/>
                  <a:pt x="73" y="236"/>
                </a:cubicBezTo>
                <a:cubicBezTo>
                  <a:pt x="77" y="255"/>
                  <a:pt x="77" y="255"/>
                  <a:pt x="77" y="255"/>
                </a:cubicBezTo>
                <a:cubicBezTo>
                  <a:pt x="137" y="240"/>
                  <a:pt x="137" y="240"/>
                  <a:pt x="137" y="240"/>
                </a:cubicBezTo>
                <a:cubicBezTo>
                  <a:pt x="133" y="222"/>
                  <a:pt x="133" y="222"/>
                  <a:pt x="133" y="222"/>
                </a:cubicBezTo>
                <a:close/>
                <a:moveTo>
                  <a:pt x="93" y="99"/>
                </a:moveTo>
                <a:cubicBezTo>
                  <a:pt x="89" y="99"/>
                  <a:pt x="85" y="99"/>
                  <a:pt x="82" y="99"/>
                </a:cubicBezTo>
                <a:cubicBezTo>
                  <a:pt x="77" y="118"/>
                  <a:pt x="77" y="141"/>
                  <a:pt x="79" y="160"/>
                </a:cubicBezTo>
                <a:cubicBezTo>
                  <a:pt x="74" y="163"/>
                  <a:pt x="74" y="163"/>
                  <a:pt x="74" y="163"/>
                </a:cubicBezTo>
                <a:cubicBezTo>
                  <a:pt x="74" y="140"/>
                  <a:pt x="74" y="140"/>
                  <a:pt x="74" y="140"/>
                </a:cubicBezTo>
                <a:cubicBezTo>
                  <a:pt x="62" y="150"/>
                  <a:pt x="62" y="150"/>
                  <a:pt x="62" y="150"/>
                </a:cubicBezTo>
                <a:cubicBezTo>
                  <a:pt x="63" y="181"/>
                  <a:pt x="68" y="211"/>
                  <a:pt x="81" y="225"/>
                </a:cubicBezTo>
                <a:cubicBezTo>
                  <a:pt x="94" y="223"/>
                  <a:pt x="107" y="222"/>
                  <a:pt x="120" y="220"/>
                </a:cubicBezTo>
                <a:cubicBezTo>
                  <a:pt x="126" y="206"/>
                  <a:pt x="132" y="189"/>
                  <a:pt x="134" y="165"/>
                </a:cubicBezTo>
                <a:cubicBezTo>
                  <a:pt x="134" y="165"/>
                  <a:pt x="131" y="164"/>
                  <a:pt x="127" y="162"/>
                </a:cubicBezTo>
                <a:cubicBezTo>
                  <a:pt x="128" y="158"/>
                  <a:pt x="127" y="155"/>
                  <a:pt x="127" y="151"/>
                </a:cubicBezTo>
                <a:cubicBezTo>
                  <a:pt x="124" y="151"/>
                  <a:pt x="120" y="150"/>
                  <a:pt x="117" y="149"/>
                </a:cubicBezTo>
                <a:cubicBezTo>
                  <a:pt x="116" y="151"/>
                  <a:pt x="115" y="153"/>
                  <a:pt x="115" y="155"/>
                </a:cubicBezTo>
                <a:cubicBezTo>
                  <a:pt x="112" y="154"/>
                  <a:pt x="112" y="154"/>
                  <a:pt x="112" y="154"/>
                </a:cubicBezTo>
                <a:cubicBezTo>
                  <a:pt x="113" y="149"/>
                  <a:pt x="113" y="145"/>
                  <a:pt x="112" y="141"/>
                </a:cubicBezTo>
                <a:cubicBezTo>
                  <a:pt x="109" y="140"/>
                  <a:pt x="106" y="139"/>
                  <a:pt x="102" y="139"/>
                </a:cubicBezTo>
                <a:cubicBezTo>
                  <a:pt x="101" y="141"/>
                  <a:pt x="100" y="144"/>
                  <a:pt x="99" y="147"/>
                </a:cubicBezTo>
                <a:cubicBezTo>
                  <a:pt x="98" y="146"/>
                  <a:pt x="96" y="146"/>
                  <a:pt x="95" y="145"/>
                </a:cubicBezTo>
                <a:cubicBezTo>
                  <a:pt x="97" y="130"/>
                  <a:pt x="96" y="114"/>
                  <a:pt x="93" y="99"/>
                </a:cubicBezTo>
                <a:close/>
                <a:moveTo>
                  <a:pt x="82" y="64"/>
                </a:moveTo>
                <a:cubicBezTo>
                  <a:pt x="75" y="64"/>
                  <a:pt x="68" y="67"/>
                  <a:pt x="63" y="72"/>
                </a:cubicBezTo>
                <a:cubicBezTo>
                  <a:pt x="59" y="76"/>
                  <a:pt x="56" y="83"/>
                  <a:pt x="56" y="90"/>
                </a:cubicBezTo>
                <a:cubicBezTo>
                  <a:pt x="56" y="97"/>
                  <a:pt x="59" y="104"/>
                  <a:pt x="63" y="108"/>
                </a:cubicBezTo>
                <a:cubicBezTo>
                  <a:pt x="64" y="109"/>
                  <a:pt x="65" y="110"/>
                  <a:pt x="66" y="111"/>
                </a:cubicBezTo>
                <a:cubicBezTo>
                  <a:pt x="67" y="107"/>
                  <a:pt x="67" y="103"/>
                  <a:pt x="68" y="99"/>
                </a:cubicBezTo>
                <a:cubicBezTo>
                  <a:pt x="67" y="96"/>
                  <a:pt x="66" y="93"/>
                  <a:pt x="66" y="90"/>
                </a:cubicBezTo>
                <a:cubicBezTo>
                  <a:pt x="66" y="86"/>
                  <a:pt x="68" y="82"/>
                  <a:pt x="70" y="79"/>
                </a:cubicBezTo>
                <a:cubicBezTo>
                  <a:pt x="73" y="76"/>
                  <a:pt x="77" y="74"/>
                  <a:pt x="82" y="74"/>
                </a:cubicBezTo>
                <a:cubicBezTo>
                  <a:pt x="86" y="74"/>
                  <a:pt x="90" y="76"/>
                  <a:pt x="93" y="79"/>
                </a:cubicBezTo>
                <a:cubicBezTo>
                  <a:pt x="95" y="81"/>
                  <a:pt x="97" y="83"/>
                  <a:pt x="97" y="86"/>
                </a:cubicBezTo>
                <a:cubicBezTo>
                  <a:pt x="102" y="89"/>
                  <a:pt x="105" y="94"/>
                  <a:pt x="106" y="99"/>
                </a:cubicBezTo>
                <a:cubicBezTo>
                  <a:pt x="107" y="96"/>
                  <a:pt x="108" y="93"/>
                  <a:pt x="108" y="90"/>
                </a:cubicBezTo>
                <a:cubicBezTo>
                  <a:pt x="108" y="83"/>
                  <a:pt x="105" y="76"/>
                  <a:pt x="100" y="72"/>
                </a:cubicBezTo>
                <a:cubicBezTo>
                  <a:pt x="95" y="67"/>
                  <a:pt x="89" y="64"/>
                  <a:pt x="82" y="64"/>
                </a:cubicBezTo>
                <a:close/>
                <a:moveTo>
                  <a:pt x="44" y="10"/>
                </a:moveTo>
                <a:cubicBezTo>
                  <a:pt x="44" y="18"/>
                  <a:pt x="44" y="18"/>
                  <a:pt x="44" y="18"/>
                </a:cubicBezTo>
                <a:cubicBezTo>
                  <a:pt x="93" y="18"/>
                  <a:pt x="93" y="18"/>
                  <a:pt x="93" y="18"/>
                </a:cubicBezTo>
                <a:cubicBezTo>
                  <a:pt x="93" y="10"/>
                  <a:pt x="93" y="10"/>
                  <a:pt x="93" y="10"/>
                </a:cubicBezTo>
                <a:cubicBezTo>
                  <a:pt x="44" y="10"/>
                  <a:pt x="44" y="10"/>
                  <a:pt x="44" y="10"/>
                </a:cubicBezTo>
                <a:close/>
                <a:moveTo>
                  <a:pt x="25" y="193"/>
                </a:moveTo>
                <a:cubicBezTo>
                  <a:pt x="25" y="197"/>
                  <a:pt x="25" y="197"/>
                  <a:pt x="25" y="197"/>
                </a:cubicBezTo>
                <a:cubicBezTo>
                  <a:pt x="49" y="197"/>
                  <a:pt x="49" y="197"/>
                  <a:pt x="49" y="197"/>
                </a:cubicBezTo>
                <a:cubicBezTo>
                  <a:pt x="49" y="193"/>
                  <a:pt x="49" y="193"/>
                  <a:pt x="49" y="193"/>
                </a:cubicBezTo>
                <a:lnTo>
                  <a:pt x="25" y="193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</p:sp>
    </p:spTree>
    <p:custDataLst>
      <p:tags r:id="rId5"/>
    </p:custDataLst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文本框 14"/>
          <p:cNvSpPr txBox="1"/>
          <p:nvPr/>
        </p:nvSpPr>
        <p:spPr>
          <a:xfrm>
            <a:off x="5321935" y="2704465"/>
            <a:ext cx="668528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66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行业规模及格局</a:t>
            </a:r>
            <a:endParaRPr lang="zh-CN" altLang="en-US" sz="66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445760" y="3753485"/>
            <a:ext cx="6437630" cy="3987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  <p:txBody>
          <a:bodyPr wrap="square">
            <a:spAutoFit/>
          </a:bodyPr>
          <a:p>
            <a:pPr algn="ctr"/>
            <a:r>
              <a:rPr lang="en-US" altLang="zh-CN" sz="2000" dirty="0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  <a:cs typeface="+mn-ea"/>
                <a:sym typeface="+mn-lt"/>
              </a:rPr>
              <a:t>Industry scale and pattern</a:t>
            </a:r>
            <a:endParaRPr lang="en-US" altLang="zh-CN" sz="2000" dirty="0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512570" y="2077085"/>
            <a:ext cx="2699385" cy="2699385"/>
          </a:xfrm>
          <a:prstGeom prst="rect">
            <a:avLst/>
          </a:prstGeom>
          <a:noFill/>
          <a:ln>
            <a:solidFill>
              <a:srgbClr val="CAA9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57058" y="2642553"/>
            <a:ext cx="201041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9600" b="1">
                <a:solidFill>
                  <a:schemeClr val="bg1"/>
                </a:solidFill>
                <a:latin typeface="汉仪中简黑简" panose="00020600040101010101" charset="-122"/>
                <a:ea typeface="汉仪中简黑简" panose="00020600040101010101" charset="-122"/>
              </a:rPr>
              <a:t>03</a:t>
            </a:r>
            <a:endParaRPr lang="en-US" altLang="zh-CN" sz="9600" b="1">
              <a:solidFill>
                <a:schemeClr val="bg1"/>
              </a:solidFill>
              <a:latin typeface="汉仪中简黑简" panose="00020600040101010101" charset="-122"/>
              <a:ea typeface="汉仪中简黑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8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  <p:tag name="KSO_WM_SPECIAL_SOURCE" val="bdnull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2091</Words>
  <Application>WPS 演示</Application>
  <PresentationFormat>宽屏</PresentationFormat>
  <Paragraphs>238</Paragraphs>
  <Slides>17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</vt:lpstr>
      <vt:lpstr>SimSun</vt:lpstr>
      <vt:lpstr>Wingdings</vt:lpstr>
      <vt:lpstr>Microsoft YaHei</vt:lpstr>
      <vt:lpstr>Wingdings</vt:lpstr>
      <vt:lpstr>HYZhongJianHeiJ</vt:lpstr>
      <vt:lpstr>HYShuSongErS</vt:lpstr>
      <vt:lpstr>HYZhongYuanJ</vt:lpstr>
      <vt:lpstr>ＭＳ Ｐゴシック</vt:lpstr>
      <vt:lpstr>Arial Unicode MS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房地产行业分析报告</dc:title>
  <dc:creator>蔡圆圆camille（卡米设计）</dc:creator>
  <cp:lastModifiedBy>SaltestSaltedFish</cp:lastModifiedBy>
  <cp:revision>155</cp:revision>
  <dcterms:created xsi:type="dcterms:W3CDTF">2019-06-19T02:08:00Z</dcterms:created>
  <dcterms:modified xsi:type="dcterms:W3CDTF">2022-01-20T12:07:11Z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2052-11.1.0.11294</vt:lpwstr>
  </property>
  <property fmtid="{D5CDD505-2E9C-101B-9397-08002B2CF9AE}" pid="3" name="KSOTemplateUUID">
    <vt:lpwstr>v1.0_mb_of9ZpITEXLr8ol24nT0dKw==</vt:lpwstr>
  </property>
  <property fmtid="{D5CDD505-2E9C-101B-9397-08002B2CF9AE}" pid="4" name="ICV">
    <vt:lpwstr>7ECA8F0E0E9F4DECAA55B35AF4E6B6B5</vt:lpwstr>
  </property>
</Properties>
</file>